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18" r:id="rId2"/>
    <p:sldId id="362" r:id="rId3"/>
    <p:sldId id="386" r:id="rId4"/>
    <p:sldId id="384" r:id="rId5"/>
    <p:sldId id="385" r:id="rId6"/>
    <p:sldId id="332" r:id="rId7"/>
    <p:sldId id="373" r:id="rId8"/>
    <p:sldId id="387" r:id="rId9"/>
    <p:sldId id="356" r:id="rId10"/>
    <p:sldId id="390" r:id="rId11"/>
    <p:sldId id="391" r:id="rId12"/>
    <p:sldId id="392" r:id="rId13"/>
    <p:sldId id="408" r:id="rId14"/>
    <p:sldId id="374" r:id="rId15"/>
    <p:sldId id="388" r:id="rId16"/>
    <p:sldId id="409" r:id="rId17"/>
    <p:sldId id="372" r:id="rId18"/>
    <p:sldId id="389" r:id="rId19"/>
    <p:sldId id="397" r:id="rId20"/>
    <p:sldId id="399" r:id="rId21"/>
    <p:sldId id="402" r:id="rId22"/>
    <p:sldId id="403" r:id="rId23"/>
    <p:sldId id="398" r:id="rId24"/>
    <p:sldId id="410" r:id="rId25"/>
    <p:sldId id="378" r:id="rId26"/>
    <p:sldId id="406" r:id="rId27"/>
    <p:sldId id="407" r:id="rId28"/>
    <p:sldId id="404" r:id="rId29"/>
    <p:sldId id="411" r:id="rId30"/>
    <p:sldId id="377" r:id="rId31"/>
    <p:sldId id="415" r:id="rId32"/>
    <p:sldId id="419" r:id="rId33"/>
    <p:sldId id="420" r:id="rId34"/>
    <p:sldId id="421" r:id="rId35"/>
    <p:sldId id="422" r:id="rId36"/>
    <p:sldId id="423" r:id="rId37"/>
    <p:sldId id="412" r:id="rId38"/>
    <p:sldId id="380" r:id="rId39"/>
    <p:sldId id="441" r:id="rId40"/>
    <p:sldId id="427" r:id="rId41"/>
    <p:sldId id="428" r:id="rId42"/>
    <p:sldId id="429" r:id="rId43"/>
    <p:sldId id="435" r:id="rId44"/>
    <p:sldId id="436" r:id="rId45"/>
    <p:sldId id="437" r:id="rId46"/>
    <p:sldId id="438" r:id="rId47"/>
    <p:sldId id="439" r:id="rId48"/>
    <p:sldId id="440" r:id="rId49"/>
    <p:sldId id="432" r:id="rId50"/>
    <p:sldId id="433" r:id="rId51"/>
    <p:sldId id="434" r:id="rId52"/>
    <p:sldId id="395" r:id="rId53"/>
    <p:sldId id="413" r:id="rId54"/>
    <p:sldId id="382" r:id="rId55"/>
    <p:sldId id="396" r:id="rId56"/>
    <p:sldId id="424" r:id="rId57"/>
    <p:sldId id="425" r:id="rId58"/>
    <p:sldId id="426" r:id="rId59"/>
    <p:sldId id="414" r:id="rId60"/>
    <p:sldId id="383" r:id="rId61"/>
    <p:sldId id="335" r:id="rId62"/>
    <p:sldId id="338" r:id="rId63"/>
    <p:sldId id="349" r:id="rId64"/>
  </p:sldIdLst>
  <p:sldSz cx="12188825" cy="6858000"/>
  <p:notesSz cx="6858000" cy="9144000"/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nmay sathe" initials="cs" lastIdx="1" clrIdx="0">
    <p:extLst>
      <p:ext uri="{19B8F6BF-5375-455C-9EA6-DF929625EA0E}">
        <p15:presenceInfo xmlns:p15="http://schemas.microsoft.com/office/powerpoint/2012/main" userId="05823da027f9dd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812"/>
    <a:srgbClr val="E05F2C"/>
    <a:srgbClr val="303030"/>
    <a:srgbClr val="828282"/>
    <a:srgbClr val="6E90FE"/>
    <a:srgbClr val="8086FC"/>
    <a:srgbClr val="6D6DFB"/>
    <a:srgbClr val="4E78F0"/>
    <a:srgbClr val="F0932C"/>
    <a:srgbClr val="92C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29" autoAdjust="0"/>
  </p:normalViewPr>
  <p:slideViewPr>
    <p:cSldViewPr showGuides="1">
      <p:cViewPr varScale="1">
        <p:scale>
          <a:sx n="86" d="100"/>
          <a:sy n="86" d="100"/>
        </p:scale>
        <p:origin x="398" y="67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F0D15A-9984-4A57-B63A-E976A710BED8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606669-E7AD-47F0-859A-DEF3D44E0A3E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Part 1. Literature </a:t>
          </a:r>
          <a:r>
            <a:rPr lang="en-IN" dirty="0">
              <a:solidFill>
                <a:schemeClr val="tx1"/>
              </a:solidFill>
              <a:effectLst/>
            </a:rPr>
            <a:t>Review</a:t>
          </a:r>
        </a:p>
      </dgm:t>
    </dgm:pt>
    <dgm:pt modelId="{791EDFB0-B0DB-437D-AA79-7F3B38FCEFD2}" type="parTrans" cxnId="{B0A14137-83A4-4059-82E9-8B8725DF87A7}">
      <dgm:prSet/>
      <dgm:spPr/>
      <dgm:t>
        <a:bodyPr/>
        <a:lstStyle/>
        <a:p>
          <a:endParaRPr lang="en-IN"/>
        </a:p>
      </dgm:t>
    </dgm:pt>
    <dgm:pt modelId="{AF491C8B-05F4-42AC-B700-625771A93E20}" type="sibTrans" cxnId="{B0A14137-83A4-4059-82E9-8B8725DF87A7}">
      <dgm:prSet/>
      <dgm:spPr/>
      <dgm:t>
        <a:bodyPr/>
        <a:lstStyle/>
        <a:p>
          <a:endParaRPr lang="en-IN"/>
        </a:p>
      </dgm:t>
    </dgm:pt>
    <dgm:pt modelId="{9EF2DEBB-3038-4A8C-8084-626F4CCA37FE}">
      <dgm:prSet phldrT="[Text]"/>
      <dgm:spPr/>
      <dgm:t>
        <a:bodyPr/>
        <a:lstStyle/>
        <a:p>
          <a:r>
            <a:rPr lang="en-IN" dirty="0" err="1"/>
            <a:t>Nijil</a:t>
          </a:r>
          <a:r>
            <a:rPr lang="en-IN" dirty="0"/>
            <a:t> Raj N, </a:t>
          </a:r>
          <a:r>
            <a:rPr lang="en-IN" dirty="0" err="1"/>
            <a:t>Anandu</a:t>
          </a:r>
          <a:r>
            <a:rPr lang="en-IN" dirty="0"/>
            <a:t> S Ram, </a:t>
          </a:r>
          <a:r>
            <a:rPr lang="en-IN" dirty="0" err="1"/>
            <a:t>Aneeta</a:t>
          </a:r>
          <a:r>
            <a:rPr lang="en-IN" dirty="0"/>
            <a:t> </a:t>
          </a:r>
          <a:r>
            <a:rPr lang="en-IN" dirty="0" err="1"/>
            <a:t>Binoo</a:t>
          </a:r>
          <a:r>
            <a:rPr lang="en-IN" dirty="0"/>
            <a:t> Joseph, </a:t>
          </a:r>
          <a:r>
            <a:rPr lang="en-IN" dirty="0" err="1"/>
            <a:t>Shabna</a:t>
          </a:r>
          <a:r>
            <a:rPr lang="en-IN" dirty="0"/>
            <a:t> S</a:t>
          </a:r>
        </a:p>
      </dgm:t>
    </dgm:pt>
    <dgm:pt modelId="{C7A8A587-B939-48FD-82E4-2AD2E3A5C70A}" type="parTrans" cxnId="{7722649F-617B-4852-A337-00D67561C61E}">
      <dgm:prSet/>
      <dgm:spPr/>
      <dgm:t>
        <a:bodyPr/>
        <a:lstStyle/>
        <a:p>
          <a:endParaRPr lang="en-IN"/>
        </a:p>
      </dgm:t>
    </dgm:pt>
    <dgm:pt modelId="{C5C06F6D-8BC6-4DF2-AE65-A6C6F999962F}" type="sibTrans" cxnId="{7722649F-617B-4852-A337-00D67561C61E}">
      <dgm:prSet/>
      <dgm:spPr/>
      <dgm:t>
        <a:bodyPr/>
        <a:lstStyle/>
        <a:p>
          <a:endParaRPr lang="en-IN"/>
        </a:p>
      </dgm:t>
    </dgm:pt>
    <dgm:pt modelId="{E20FCC8B-D86D-498E-B6C9-E1C054A4B0BF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Part 2. Data Collection</a:t>
          </a:r>
        </a:p>
      </dgm:t>
    </dgm:pt>
    <dgm:pt modelId="{19D7828E-F5F5-462F-9A1D-1017181AD263}" type="parTrans" cxnId="{ECA069FF-6BA0-476D-AB9F-119E21C26194}">
      <dgm:prSet/>
      <dgm:spPr/>
      <dgm:t>
        <a:bodyPr/>
        <a:lstStyle/>
        <a:p>
          <a:endParaRPr lang="en-IN"/>
        </a:p>
      </dgm:t>
    </dgm:pt>
    <dgm:pt modelId="{5DDCB22D-4F1D-417F-9C0B-1A4D8079806E}" type="sibTrans" cxnId="{ECA069FF-6BA0-476D-AB9F-119E21C26194}">
      <dgm:prSet/>
      <dgm:spPr/>
      <dgm:t>
        <a:bodyPr/>
        <a:lstStyle/>
        <a:p>
          <a:endParaRPr lang="en-IN"/>
        </a:p>
      </dgm:t>
    </dgm:pt>
    <dgm:pt modelId="{965C8B59-7B84-4F90-A7EB-FCF21A646385}">
      <dgm:prSet phldrT="[Text]"/>
      <dgm:spPr/>
      <dgm:t>
        <a:bodyPr/>
        <a:lstStyle/>
        <a:p>
          <a:r>
            <a:rPr lang="en-IN" dirty="0"/>
            <a:t>Collection of data from various sources</a:t>
          </a:r>
        </a:p>
      </dgm:t>
    </dgm:pt>
    <dgm:pt modelId="{2AD051D5-AD54-4FAB-9C97-0CF73147049F}" type="parTrans" cxnId="{99D1F274-FD94-4805-9C46-09531BB85FB7}">
      <dgm:prSet/>
      <dgm:spPr/>
      <dgm:t>
        <a:bodyPr/>
        <a:lstStyle/>
        <a:p>
          <a:endParaRPr lang="en-IN"/>
        </a:p>
      </dgm:t>
    </dgm:pt>
    <dgm:pt modelId="{872405CD-FA28-43E5-AA27-5C26B2C28EF2}" type="sibTrans" cxnId="{99D1F274-FD94-4805-9C46-09531BB85FB7}">
      <dgm:prSet/>
      <dgm:spPr/>
      <dgm:t>
        <a:bodyPr/>
        <a:lstStyle/>
        <a:p>
          <a:endParaRPr lang="en-IN"/>
        </a:p>
      </dgm:t>
    </dgm:pt>
    <dgm:pt modelId="{344FD887-BC46-46F7-A389-601ED8B518EA}">
      <dgm:prSet phldrT="[Text]"/>
      <dgm:spPr/>
      <dgm:t>
        <a:bodyPr/>
        <a:lstStyle/>
        <a:p>
          <a:r>
            <a:rPr lang="en-IN" dirty="0"/>
            <a:t>Adding some data from my side</a:t>
          </a:r>
        </a:p>
      </dgm:t>
    </dgm:pt>
    <dgm:pt modelId="{DAE8F208-395E-44E6-BF44-45DE3223898F}" type="parTrans" cxnId="{60852A37-3443-4443-B0A2-2475184DDE26}">
      <dgm:prSet/>
      <dgm:spPr/>
      <dgm:t>
        <a:bodyPr/>
        <a:lstStyle/>
        <a:p>
          <a:endParaRPr lang="en-IN"/>
        </a:p>
      </dgm:t>
    </dgm:pt>
    <dgm:pt modelId="{D1422759-B13E-4710-9FA9-73B9843CA6C1}" type="sibTrans" cxnId="{60852A37-3443-4443-B0A2-2475184DDE26}">
      <dgm:prSet/>
      <dgm:spPr/>
      <dgm:t>
        <a:bodyPr/>
        <a:lstStyle/>
        <a:p>
          <a:endParaRPr lang="en-IN"/>
        </a:p>
      </dgm:t>
    </dgm:pt>
    <dgm:pt modelId="{737A5AAB-954D-4A7C-9406-78B1D878EEAD}">
      <dgm:prSet phldrT="[Text]"/>
      <dgm:spPr/>
      <dgm:t>
        <a:bodyPr/>
        <a:lstStyle/>
        <a:p>
          <a:r>
            <a:rPr lang="en-IN" b="0" dirty="0"/>
            <a:t>Kushal Bhavsar , </a:t>
          </a:r>
          <a:r>
            <a:rPr lang="en-IN" b="0" dirty="0" err="1"/>
            <a:t>Keyurbhai</a:t>
          </a:r>
          <a:r>
            <a:rPr lang="en-IN" b="0" dirty="0"/>
            <a:t> Jani , and </a:t>
          </a:r>
          <a:r>
            <a:rPr lang="en-IN" b="0" dirty="0" err="1"/>
            <a:t>Rakeshkumar</a:t>
          </a:r>
          <a:r>
            <a:rPr lang="en-IN" b="0" dirty="0"/>
            <a:t> </a:t>
          </a:r>
          <a:r>
            <a:rPr lang="en-IN" b="0" dirty="0" err="1"/>
            <a:t>Vanzara</a:t>
          </a:r>
          <a:endParaRPr lang="en-IN" b="0" dirty="0"/>
        </a:p>
      </dgm:t>
    </dgm:pt>
    <dgm:pt modelId="{B4AD1D2A-D1E5-46D7-87F4-3426A1444155}" type="parTrans" cxnId="{0910002F-CB75-431D-92CB-57282633F5F0}">
      <dgm:prSet/>
      <dgm:spPr/>
      <dgm:t>
        <a:bodyPr/>
        <a:lstStyle/>
        <a:p>
          <a:endParaRPr lang="en-IN"/>
        </a:p>
      </dgm:t>
    </dgm:pt>
    <dgm:pt modelId="{DD1045E9-9DA4-4C79-81F9-56831C0EB8A3}" type="sibTrans" cxnId="{0910002F-CB75-431D-92CB-57282633F5F0}">
      <dgm:prSet/>
      <dgm:spPr/>
      <dgm:t>
        <a:bodyPr/>
        <a:lstStyle/>
        <a:p>
          <a:endParaRPr lang="en-IN"/>
        </a:p>
      </dgm:t>
    </dgm:pt>
    <dgm:pt modelId="{55E0D038-1576-4E76-A3AC-E7418D09D4E8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Part 3. Data Preparation</a:t>
          </a:r>
        </a:p>
      </dgm:t>
    </dgm:pt>
    <dgm:pt modelId="{009DCECF-2787-490A-BA90-3B2CFC05FC2A}" type="parTrans" cxnId="{FC7C149B-5706-4AB0-8FBC-12CA3D41EAD3}">
      <dgm:prSet/>
      <dgm:spPr/>
      <dgm:t>
        <a:bodyPr/>
        <a:lstStyle/>
        <a:p>
          <a:endParaRPr lang="en-IN"/>
        </a:p>
      </dgm:t>
    </dgm:pt>
    <dgm:pt modelId="{38FC5B99-EC41-476A-B420-DC01F5C46097}" type="sibTrans" cxnId="{FC7C149B-5706-4AB0-8FBC-12CA3D41EAD3}">
      <dgm:prSet/>
      <dgm:spPr/>
      <dgm:t>
        <a:bodyPr/>
        <a:lstStyle/>
        <a:p>
          <a:endParaRPr lang="en-IN"/>
        </a:p>
      </dgm:t>
    </dgm:pt>
    <dgm:pt modelId="{EE3D29AA-2D9B-4F08-AE7F-654F82415847}">
      <dgm:prSet phldrT="[Text]"/>
      <dgm:spPr/>
      <dgm:t>
        <a:bodyPr/>
        <a:lstStyle/>
        <a:p>
          <a:r>
            <a:rPr lang="en-IN" dirty="0"/>
            <a:t>Label Images</a:t>
          </a:r>
        </a:p>
      </dgm:t>
    </dgm:pt>
    <dgm:pt modelId="{1233093C-58B5-4EC7-AC12-3FFB6C7666D9}" type="parTrans" cxnId="{CDD935D5-7FDD-4838-9179-463206117387}">
      <dgm:prSet/>
      <dgm:spPr/>
      <dgm:t>
        <a:bodyPr/>
        <a:lstStyle/>
        <a:p>
          <a:endParaRPr lang="en-IN"/>
        </a:p>
      </dgm:t>
    </dgm:pt>
    <dgm:pt modelId="{9164138C-9944-4797-BC5D-DC2CE682EFBE}" type="sibTrans" cxnId="{CDD935D5-7FDD-4838-9179-463206117387}">
      <dgm:prSet/>
      <dgm:spPr/>
      <dgm:t>
        <a:bodyPr/>
        <a:lstStyle/>
        <a:p>
          <a:endParaRPr lang="en-IN"/>
        </a:p>
      </dgm:t>
    </dgm:pt>
    <dgm:pt modelId="{4AD58E23-CD29-47CF-882D-B65E5014789F}">
      <dgm:prSet phldrT="[Text]"/>
      <dgm:spPr/>
      <dgm:t>
        <a:bodyPr/>
        <a:lstStyle/>
        <a:p>
          <a:r>
            <a:rPr lang="en-IN" dirty="0"/>
            <a:t>Data Augmentation</a:t>
          </a:r>
        </a:p>
      </dgm:t>
    </dgm:pt>
    <dgm:pt modelId="{2B69B178-E060-4221-A6EA-A699591290BF}" type="sibTrans" cxnId="{7863E15A-7C68-4C5A-A5D8-FCF0B8A950E2}">
      <dgm:prSet/>
      <dgm:spPr/>
      <dgm:t>
        <a:bodyPr/>
        <a:lstStyle/>
        <a:p>
          <a:endParaRPr lang="en-IN"/>
        </a:p>
      </dgm:t>
    </dgm:pt>
    <dgm:pt modelId="{41073267-4425-4FCA-B92F-D3DF1D6AF523}" type="parTrans" cxnId="{7863E15A-7C68-4C5A-A5D8-FCF0B8A950E2}">
      <dgm:prSet/>
      <dgm:spPr/>
      <dgm:t>
        <a:bodyPr/>
        <a:lstStyle/>
        <a:p>
          <a:endParaRPr lang="en-IN"/>
        </a:p>
      </dgm:t>
    </dgm:pt>
    <dgm:pt modelId="{11EE8DFE-EFE4-47D2-9AF3-AAC07BD80918}">
      <dgm:prSet/>
      <dgm:spPr/>
      <dgm:t>
        <a:bodyPr/>
        <a:lstStyle/>
        <a:p>
          <a:r>
            <a:rPr lang="en-IN" dirty="0"/>
            <a:t>Qian Zhang</a:t>
          </a:r>
        </a:p>
      </dgm:t>
    </dgm:pt>
    <dgm:pt modelId="{2B20C91F-DD8E-48A2-9D71-1F5B65711EAD}" type="parTrans" cxnId="{C7E95F3C-F872-4BEF-9343-0026098923D0}">
      <dgm:prSet/>
      <dgm:spPr/>
      <dgm:t>
        <a:bodyPr/>
        <a:lstStyle/>
        <a:p>
          <a:endParaRPr lang="en-IN"/>
        </a:p>
      </dgm:t>
    </dgm:pt>
    <dgm:pt modelId="{AEF82DCC-A35B-43D2-95EE-E2119DB45128}" type="sibTrans" cxnId="{C7E95F3C-F872-4BEF-9343-0026098923D0}">
      <dgm:prSet/>
      <dgm:spPr/>
      <dgm:t>
        <a:bodyPr/>
        <a:lstStyle/>
        <a:p>
          <a:endParaRPr lang="en-IN"/>
        </a:p>
      </dgm:t>
    </dgm:pt>
    <dgm:pt modelId="{87DB090C-CCC5-48F2-8FDF-0AE2EE59C5CA}" type="pres">
      <dgm:prSet presAssocID="{0AF0D15A-9984-4A57-B63A-E976A710BED8}" presName="Name0" presStyleCnt="0">
        <dgm:presLayoutVars>
          <dgm:dir/>
          <dgm:animLvl val="lvl"/>
          <dgm:resizeHandles val="exact"/>
        </dgm:presLayoutVars>
      </dgm:prSet>
      <dgm:spPr/>
    </dgm:pt>
    <dgm:pt modelId="{248A5E91-6959-46CD-9F71-997EDA73A0E8}" type="pres">
      <dgm:prSet presAssocID="{55E0D038-1576-4E76-A3AC-E7418D09D4E8}" presName="boxAndChildren" presStyleCnt="0"/>
      <dgm:spPr/>
    </dgm:pt>
    <dgm:pt modelId="{7E3B722A-5AA0-4DEA-9CC3-1F9A2103CCC6}" type="pres">
      <dgm:prSet presAssocID="{55E0D038-1576-4E76-A3AC-E7418D09D4E8}" presName="parentTextBox" presStyleLbl="node1" presStyleIdx="0" presStyleCnt="3"/>
      <dgm:spPr/>
    </dgm:pt>
    <dgm:pt modelId="{9DC1254C-EE56-4653-9DA4-5EA2292C871E}" type="pres">
      <dgm:prSet presAssocID="{55E0D038-1576-4E76-A3AC-E7418D09D4E8}" presName="entireBox" presStyleLbl="node1" presStyleIdx="0" presStyleCnt="3"/>
      <dgm:spPr/>
    </dgm:pt>
    <dgm:pt modelId="{2B5CD03B-D5A5-4BF4-8BB3-49AD7CE1EE91}" type="pres">
      <dgm:prSet presAssocID="{55E0D038-1576-4E76-A3AC-E7418D09D4E8}" presName="descendantBox" presStyleCnt="0"/>
      <dgm:spPr/>
    </dgm:pt>
    <dgm:pt modelId="{DF2C39AC-8320-444A-9AA4-0432CD091FAC}" type="pres">
      <dgm:prSet presAssocID="{EE3D29AA-2D9B-4F08-AE7F-654F82415847}" presName="childTextBox" presStyleLbl="fgAccFollowNode1" presStyleIdx="0" presStyleCnt="7">
        <dgm:presLayoutVars>
          <dgm:bulletEnabled val="1"/>
        </dgm:presLayoutVars>
      </dgm:prSet>
      <dgm:spPr/>
    </dgm:pt>
    <dgm:pt modelId="{10E973DF-DCB8-4DCC-829F-D0B405F3C71C}" type="pres">
      <dgm:prSet presAssocID="{4AD58E23-CD29-47CF-882D-B65E5014789F}" presName="childTextBox" presStyleLbl="fgAccFollowNode1" presStyleIdx="1" presStyleCnt="7">
        <dgm:presLayoutVars>
          <dgm:bulletEnabled val="1"/>
        </dgm:presLayoutVars>
      </dgm:prSet>
      <dgm:spPr/>
    </dgm:pt>
    <dgm:pt modelId="{AE4EFFE8-6417-4133-A88A-B808066CCE02}" type="pres">
      <dgm:prSet presAssocID="{5DDCB22D-4F1D-417F-9C0B-1A4D8079806E}" presName="sp" presStyleCnt="0"/>
      <dgm:spPr/>
    </dgm:pt>
    <dgm:pt modelId="{8F3669D9-2289-4BDA-A8DD-6E57C6C13106}" type="pres">
      <dgm:prSet presAssocID="{E20FCC8B-D86D-498E-B6C9-E1C054A4B0BF}" presName="arrowAndChildren" presStyleCnt="0"/>
      <dgm:spPr/>
    </dgm:pt>
    <dgm:pt modelId="{F9FDCE43-0B92-4C75-A29C-F3B498D0CA7D}" type="pres">
      <dgm:prSet presAssocID="{E20FCC8B-D86D-498E-B6C9-E1C054A4B0BF}" presName="parentTextArrow" presStyleLbl="node1" presStyleIdx="0" presStyleCnt="3"/>
      <dgm:spPr/>
    </dgm:pt>
    <dgm:pt modelId="{04D455F1-1C0F-4A12-B9F2-5350DC7AFF07}" type="pres">
      <dgm:prSet presAssocID="{E20FCC8B-D86D-498E-B6C9-E1C054A4B0BF}" presName="arrow" presStyleLbl="node1" presStyleIdx="1" presStyleCnt="3"/>
      <dgm:spPr/>
    </dgm:pt>
    <dgm:pt modelId="{64AF381F-7E29-4FF7-AC40-DB3AE0FE6C49}" type="pres">
      <dgm:prSet presAssocID="{E20FCC8B-D86D-498E-B6C9-E1C054A4B0BF}" presName="descendantArrow" presStyleCnt="0"/>
      <dgm:spPr/>
    </dgm:pt>
    <dgm:pt modelId="{A45B9F05-6D5F-4409-893E-BBD3D507CCFA}" type="pres">
      <dgm:prSet presAssocID="{965C8B59-7B84-4F90-A7EB-FCF21A646385}" presName="childTextArrow" presStyleLbl="fgAccFollowNode1" presStyleIdx="2" presStyleCnt="7">
        <dgm:presLayoutVars>
          <dgm:bulletEnabled val="1"/>
        </dgm:presLayoutVars>
      </dgm:prSet>
      <dgm:spPr/>
    </dgm:pt>
    <dgm:pt modelId="{C50A5491-D634-4C81-B4F1-0F4C97E9642A}" type="pres">
      <dgm:prSet presAssocID="{344FD887-BC46-46F7-A389-601ED8B518EA}" presName="childTextArrow" presStyleLbl="fgAccFollowNode1" presStyleIdx="3" presStyleCnt="7">
        <dgm:presLayoutVars>
          <dgm:bulletEnabled val="1"/>
        </dgm:presLayoutVars>
      </dgm:prSet>
      <dgm:spPr/>
    </dgm:pt>
    <dgm:pt modelId="{89E552A9-B481-450B-8EC5-3CE7E8855266}" type="pres">
      <dgm:prSet presAssocID="{AF491C8B-05F4-42AC-B700-625771A93E20}" presName="sp" presStyleCnt="0"/>
      <dgm:spPr/>
    </dgm:pt>
    <dgm:pt modelId="{8F70596A-7315-4021-8C11-17B8456A221D}" type="pres">
      <dgm:prSet presAssocID="{12606669-E7AD-47F0-859A-DEF3D44E0A3E}" presName="arrowAndChildren" presStyleCnt="0"/>
      <dgm:spPr/>
    </dgm:pt>
    <dgm:pt modelId="{B2A0F034-400B-42EC-B4F3-2BC35015B189}" type="pres">
      <dgm:prSet presAssocID="{12606669-E7AD-47F0-859A-DEF3D44E0A3E}" presName="parentTextArrow" presStyleLbl="node1" presStyleIdx="1" presStyleCnt="3"/>
      <dgm:spPr/>
    </dgm:pt>
    <dgm:pt modelId="{C153356D-7E80-4E46-96EB-0C10D458664A}" type="pres">
      <dgm:prSet presAssocID="{12606669-E7AD-47F0-859A-DEF3D44E0A3E}" presName="arrow" presStyleLbl="node1" presStyleIdx="2" presStyleCnt="3"/>
      <dgm:spPr/>
    </dgm:pt>
    <dgm:pt modelId="{1EC34BC4-5FBC-43F3-B4A7-5AB578A04ED6}" type="pres">
      <dgm:prSet presAssocID="{12606669-E7AD-47F0-859A-DEF3D44E0A3E}" presName="descendantArrow" presStyleCnt="0"/>
      <dgm:spPr/>
    </dgm:pt>
    <dgm:pt modelId="{4230675D-88D0-4868-84F4-7CBCC3981AAC}" type="pres">
      <dgm:prSet presAssocID="{11EE8DFE-EFE4-47D2-9AF3-AAC07BD80918}" presName="childTextArrow" presStyleLbl="fgAccFollowNode1" presStyleIdx="4" presStyleCnt="7">
        <dgm:presLayoutVars>
          <dgm:bulletEnabled val="1"/>
        </dgm:presLayoutVars>
      </dgm:prSet>
      <dgm:spPr/>
    </dgm:pt>
    <dgm:pt modelId="{33C14E7B-3E8E-4C83-9C37-80E314D71830}" type="pres">
      <dgm:prSet presAssocID="{9EF2DEBB-3038-4A8C-8084-626F4CCA37FE}" presName="childTextArrow" presStyleLbl="fgAccFollowNode1" presStyleIdx="5" presStyleCnt="7" custLinFactNeighborY="-1403">
        <dgm:presLayoutVars>
          <dgm:bulletEnabled val="1"/>
        </dgm:presLayoutVars>
      </dgm:prSet>
      <dgm:spPr/>
    </dgm:pt>
    <dgm:pt modelId="{464671FA-1758-4005-B217-A2513CC95669}" type="pres">
      <dgm:prSet presAssocID="{737A5AAB-954D-4A7C-9406-78B1D878EEAD}" presName="childTextArrow" presStyleLbl="fgAccFollowNode1" presStyleIdx="6" presStyleCnt="7">
        <dgm:presLayoutVars>
          <dgm:bulletEnabled val="1"/>
        </dgm:presLayoutVars>
      </dgm:prSet>
      <dgm:spPr/>
    </dgm:pt>
  </dgm:ptLst>
  <dgm:cxnLst>
    <dgm:cxn modelId="{6F827001-41CE-402C-A06C-AD329D220F93}" type="presOf" srcId="{0AF0D15A-9984-4A57-B63A-E976A710BED8}" destId="{87DB090C-CCC5-48F2-8FDF-0AE2EE59C5CA}" srcOrd="0" destOrd="0" presId="urn:microsoft.com/office/officeart/2005/8/layout/process4"/>
    <dgm:cxn modelId="{B86B7F05-7289-4661-B6CD-5E9A3DB2C09E}" type="presOf" srcId="{737A5AAB-954D-4A7C-9406-78B1D878EEAD}" destId="{464671FA-1758-4005-B217-A2513CC95669}" srcOrd="0" destOrd="0" presId="urn:microsoft.com/office/officeart/2005/8/layout/process4"/>
    <dgm:cxn modelId="{E894EB10-31CF-47D2-BB38-3F72D150BF1C}" type="presOf" srcId="{EE3D29AA-2D9B-4F08-AE7F-654F82415847}" destId="{DF2C39AC-8320-444A-9AA4-0432CD091FAC}" srcOrd="0" destOrd="0" presId="urn:microsoft.com/office/officeart/2005/8/layout/process4"/>
    <dgm:cxn modelId="{0910002F-CB75-431D-92CB-57282633F5F0}" srcId="{12606669-E7AD-47F0-859A-DEF3D44E0A3E}" destId="{737A5AAB-954D-4A7C-9406-78B1D878EEAD}" srcOrd="2" destOrd="0" parTransId="{B4AD1D2A-D1E5-46D7-87F4-3426A1444155}" sibTransId="{DD1045E9-9DA4-4C79-81F9-56831C0EB8A3}"/>
    <dgm:cxn modelId="{60852A37-3443-4443-B0A2-2475184DDE26}" srcId="{E20FCC8B-D86D-498E-B6C9-E1C054A4B0BF}" destId="{344FD887-BC46-46F7-A389-601ED8B518EA}" srcOrd="1" destOrd="0" parTransId="{DAE8F208-395E-44E6-BF44-45DE3223898F}" sibTransId="{D1422759-B13E-4710-9FA9-73B9843CA6C1}"/>
    <dgm:cxn modelId="{B0A14137-83A4-4059-82E9-8B8725DF87A7}" srcId="{0AF0D15A-9984-4A57-B63A-E976A710BED8}" destId="{12606669-E7AD-47F0-859A-DEF3D44E0A3E}" srcOrd="0" destOrd="0" parTransId="{791EDFB0-B0DB-437D-AA79-7F3B38FCEFD2}" sibTransId="{AF491C8B-05F4-42AC-B700-625771A93E20}"/>
    <dgm:cxn modelId="{C7E95F3C-F872-4BEF-9343-0026098923D0}" srcId="{12606669-E7AD-47F0-859A-DEF3D44E0A3E}" destId="{11EE8DFE-EFE4-47D2-9AF3-AAC07BD80918}" srcOrd="0" destOrd="0" parTransId="{2B20C91F-DD8E-48A2-9D71-1F5B65711EAD}" sibTransId="{AEF82DCC-A35B-43D2-95EE-E2119DB45128}"/>
    <dgm:cxn modelId="{A92AA05D-A050-4EC2-8746-C55875929477}" type="presOf" srcId="{9EF2DEBB-3038-4A8C-8084-626F4CCA37FE}" destId="{33C14E7B-3E8E-4C83-9C37-80E314D71830}" srcOrd="0" destOrd="0" presId="urn:microsoft.com/office/officeart/2005/8/layout/process4"/>
    <dgm:cxn modelId="{47E9FD60-782E-4F3B-9965-04766904DD3A}" type="presOf" srcId="{344FD887-BC46-46F7-A389-601ED8B518EA}" destId="{C50A5491-D634-4C81-B4F1-0F4C97E9642A}" srcOrd="0" destOrd="0" presId="urn:microsoft.com/office/officeart/2005/8/layout/process4"/>
    <dgm:cxn modelId="{25340B66-CC97-4C70-94D2-23C6062DDD75}" type="presOf" srcId="{E20FCC8B-D86D-498E-B6C9-E1C054A4B0BF}" destId="{F9FDCE43-0B92-4C75-A29C-F3B498D0CA7D}" srcOrd="0" destOrd="0" presId="urn:microsoft.com/office/officeart/2005/8/layout/process4"/>
    <dgm:cxn modelId="{52D0884F-88E6-41E3-9E9B-4806F5683F06}" type="presOf" srcId="{11EE8DFE-EFE4-47D2-9AF3-AAC07BD80918}" destId="{4230675D-88D0-4868-84F4-7CBCC3981AAC}" srcOrd="0" destOrd="0" presId="urn:microsoft.com/office/officeart/2005/8/layout/process4"/>
    <dgm:cxn modelId="{99D1F274-FD94-4805-9C46-09531BB85FB7}" srcId="{E20FCC8B-D86D-498E-B6C9-E1C054A4B0BF}" destId="{965C8B59-7B84-4F90-A7EB-FCF21A646385}" srcOrd="0" destOrd="0" parTransId="{2AD051D5-AD54-4FAB-9C97-0CF73147049F}" sibTransId="{872405CD-FA28-43E5-AA27-5C26B2C28EF2}"/>
    <dgm:cxn modelId="{7863E15A-7C68-4C5A-A5D8-FCF0B8A950E2}" srcId="{55E0D038-1576-4E76-A3AC-E7418D09D4E8}" destId="{4AD58E23-CD29-47CF-882D-B65E5014789F}" srcOrd="1" destOrd="0" parTransId="{41073267-4425-4FCA-B92F-D3DF1D6AF523}" sibTransId="{2B69B178-E060-4221-A6EA-A699591290BF}"/>
    <dgm:cxn modelId="{3BFB4696-DF40-4B4A-8C67-CFE74E94F4EC}" type="presOf" srcId="{E20FCC8B-D86D-498E-B6C9-E1C054A4B0BF}" destId="{04D455F1-1C0F-4A12-B9F2-5350DC7AFF07}" srcOrd="1" destOrd="0" presId="urn:microsoft.com/office/officeart/2005/8/layout/process4"/>
    <dgm:cxn modelId="{FC7C149B-5706-4AB0-8FBC-12CA3D41EAD3}" srcId="{0AF0D15A-9984-4A57-B63A-E976A710BED8}" destId="{55E0D038-1576-4E76-A3AC-E7418D09D4E8}" srcOrd="2" destOrd="0" parTransId="{009DCECF-2787-490A-BA90-3B2CFC05FC2A}" sibTransId="{38FC5B99-EC41-476A-B420-DC01F5C46097}"/>
    <dgm:cxn modelId="{7722649F-617B-4852-A337-00D67561C61E}" srcId="{12606669-E7AD-47F0-859A-DEF3D44E0A3E}" destId="{9EF2DEBB-3038-4A8C-8084-626F4CCA37FE}" srcOrd="1" destOrd="0" parTransId="{C7A8A587-B939-48FD-82E4-2AD2E3A5C70A}" sibTransId="{C5C06F6D-8BC6-4DF2-AE65-A6C6F999962F}"/>
    <dgm:cxn modelId="{CCB264A9-F238-447D-9F33-020120FD08A4}" type="presOf" srcId="{12606669-E7AD-47F0-859A-DEF3D44E0A3E}" destId="{B2A0F034-400B-42EC-B4F3-2BC35015B189}" srcOrd="0" destOrd="0" presId="urn:microsoft.com/office/officeart/2005/8/layout/process4"/>
    <dgm:cxn modelId="{E05308B1-CE63-4347-B772-0F1FC058758E}" type="presOf" srcId="{965C8B59-7B84-4F90-A7EB-FCF21A646385}" destId="{A45B9F05-6D5F-4409-893E-BBD3D507CCFA}" srcOrd="0" destOrd="0" presId="urn:microsoft.com/office/officeart/2005/8/layout/process4"/>
    <dgm:cxn modelId="{F961F2BA-9E58-44E4-9749-5BB333DF51D0}" type="presOf" srcId="{55E0D038-1576-4E76-A3AC-E7418D09D4E8}" destId="{7E3B722A-5AA0-4DEA-9CC3-1F9A2103CCC6}" srcOrd="0" destOrd="0" presId="urn:microsoft.com/office/officeart/2005/8/layout/process4"/>
    <dgm:cxn modelId="{CDD935D5-7FDD-4838-9179-463206117387}" srcId="{55E0D038-1576-4E76-A3AC-E7418D09D4E8}" destId="{EE3D29AA-2D9B-4F08-AE7F-654F82415847}" srcOrd="0" destOrd="0" parTransId="{1233093C-58B5-4EC7-AC12-3FFB6C7666D9}" sibTransId="{9164138C-9944-4797-BC5D-DC2CE682EFBE}"/>
    <dgm:cxn modelId="{48A207ED-C242-422E-B8B9-D9DC485D0916}" type="presOf" srcId="{12606669-E7AD-47F0-859A-DEF3D44E0A3E}" destId="{C153356D-7E80-4E46-96EB-0C10D458664A}" srcOrd="1" destOrd="0" presId="urn:microsoft.com/office/officeart/2005/8/layout/process4"/>
    <dgm:cxn modelId="{89C453EE-3669-4F48-80B7-2550886CFD28}" type="presOf" srcId="{55E0D038-1576-4E76-A3AC-E7418D09D4E8}" destId="{9DC1254C-EE56-4653-9DA4-5EA2292C871E}" srcOrd="1" destOrd="0" presId="urn:microsoft.com/office/officeart/2005/8/layout/process4"/>
    <dgm:cxn modelId="{362C04FE-C8A5-45D6-95F8-80AE11BABE39}" type="presOf" srcId="{4AD58E23-CD29-47CF-882D-B65E5014789F}" destId="{10E973DF-DCB8-4DCC-829F-D0B405F3C71C}" srcOrd="0" destOrd="0" presId="urn:microsoft.com/office/officeart/2005/8/layout/process4"/>
    <dgm:cxn modelId="{ECA069FF-6BA0-476D-AB9F-119E21C26194}" srcId="{0AF0D15A-9984-4A57-B63A-E976A710BED8}" destId="{E20FCC8B-D86D-498E-B6C9-E1C054A4B0BF}" srcOrd="1" destOrd="0" parTransId="{19D7828E-F5F5-462F-9A1D-1017181AD263}" sibTransId="{5DDCB22D-4F1D-417F-9C0B-1A4D8079806E}"/>
    <dgm:cxn modelId="{15AB093B-0647-4551-9850-9CF44899B102}" type="presParOf" srcId="{87DB090C-CCC5-48F2-8FDF-0AE2EE59C5CA}" destId="{248A5E91-6959-46CD-9F71-997EDA73A0E8}" srcOrd="0" destOrd="0" presId="urn:microsoft.com/office/officeart/2005/8/layout/process4"/>
    <dgm:cxn modelId="{C8F82893-7E93-4703-9A33-89D7FD33C8F0}" type="presParOf" srcId="{248A5E91-6959-46CD-9F71-997EDA73A0E8}" destId="{7E3B722A-5AA0-4DEA-9CC3-1F9A2103CCC6}" srcOrd="0" destOrd="0" presId="urn:microsoft.com/office/officeart/2005/8/layout/process4"/>
    <dgm:cxn modelId="{BFD7D0DF-42C4-458A-8D6F-909617962598}" type="presParOf" srcId="{248A5E91-6959-46CD-9F71-997EDA73A0E8}" destId="{9DC1254C-EE56-4653-9DA4-5EA2292C871E}" srcOrd="1" destOrd="0" presId="urn:microsoft.com/office/officeart/2005/8/layout/process4"/>
    <dgm:cxn modelId="{C76FF935-4DBB-4B6F-917B-093A40870156}" type="presParOf" srcId="{248A5E91-6959-46CD-9F71-997EDA73A0E8}" destId="{2B5CD03B-D5A5-4BF4-8BB3-49AD7CE1EE91}" srcOrd="2" destOrd="0" presId="urn:microsoft.com/office/officeart/2005/8/layout/process4"/>
    <dgm:cxn modelId="{3B120951-4A86-42DA-B4AD-8A8FC97C79C0}" type="presParOf" srcId="{2B5CD03B-D5A5-4BF4-8BB3-49AD7CE1EE91}" destId="{DF2C39AC-8320-444A-9AA4-0432CD091FAC}" srcOrd="0" destOrd="0" presId="urn:microsoft.com/office/officeart/2005/8/layout/process4"/>
    <dgm:cxn modelId="{AC9CB0F6-9B0A-435B-B1A0-A781703DAEF5}" type="presParOf" srcId="{2B5CD03B-D5A5-4BF4-8BB3-49AD7CE1EE91}" destId="{10E973DF-DCB8-4DCC-829F-D0B405F3C71C}" srcOrd="1" destOrd="0" presId="urn:microsoft.com/office/officeart/2005/8/layout/process4"/>
    <dgm:cxn modelId="{556F1A0F-8299-4DA4-AF80-75F5B6940EAE}" type="presParOf" srcId="{87DB090C-CCC5-48F2-8FDF-0AE2EE59C5CA}" destId="{AE4EFFE8-6417-4133-A88A-B808066CCE02}" srcOrd="1" destOrd="0" presId="urn:microsoft.com/office/officeart/2005/8/layout/process4"/>
    <dgm:cxn modelId="{83DB0B8D-8F76-4682-ABB6-38C1B39C0305}" type="presParOf" srcId="{87DB090C-CCC5-48F2-8FDF-0AE2EE59C5CA}" destId="{8F3669D9-2289-4BDA-A8DD-6E57C6C13106}" srcOrd="2" destOrd="0" presId="urn:microsoft.com/office/officeart/2005/8/layout/process4"/>
    <dgm:cxn modelId="{AC954B4B-7C94-48E9-91D9-5AE13102CB1F}" type="presParOf" srcId="{8F3669D9-2289-4BDA-A8DD-6E57C6C13106}" destId="{F9FDCE43-0B92-4C75-A29C-F3B498D0CA7D}" srcOrd="0" destOrd="0" presId="urn:microsoft.com/office/officeart/2005/8/layout/process4"/>
    <dgm:cxn modelId="{6456BA18-F914-42C6-8968-9DED4B1A3D31}" type="presParOf" srcId="{8F3669D9-2289-4BDA-A8DD-6E57C6C13106}" destId="{04D455F1-1C0F-4A12-B9F2-5350DC7AFF07}" srcOrd="1" destOrd="0" presId="urn:microsoft.com/office/officeart/2005/8/layout/process4"/>
    <dgm:cxn modelId="{A7AEAB79-6D64-4753-8D93-F6809B43BF24}" type="presParOf" srcId="{8F3669D9-2289-4BDA-A8DD-6E57C6C13106}" destId="{64AF381F-7E29-4FF7-AC40-DB3AE0FE6C49}" srcOrd="2" destOrd="0" presId="urn:microsoft.com/office/officeart/2005/8/layout/process4"/>
    <dgm:cxn modelId="{62ACA0F2-C543-41F4-99B5-DA58365E57C0}" type="presParOf" srcId="{64AF381F-7E29-4FF7-AC40-DB3AE0FE6C49}" destId="{A45B9F05-6D5F-4409-893E-BBD3D507CCFA}" srcOrd="0" destOrd="0" presId="urn:microsoft.com/office/officeart/2005/8/layout/process4"/>
    <dgm:cxn modelId="{C93EC815-F162-49FA-90CF-28C514653A25}" type="presParOf" srcId="{64AF381F-7E29-4FF7-AC40-DB3AE0FE6C49}" destId="{C50A5491-D634-4C81-B4F1-0F4C97E9642A}" srcOrd="1" destOrd="0" presId="urn:microsoft.com/office/officeart/2005/8/layout/process4"/>
    <dgm:cxn modelId="{F4BDC9B6-E6F6-42BA-B154-33EB609341FB}" type="presParOf" srcId="{87DB090C-CCC5-48F2-8FDF-0AE2EE59C5CA}" destId="{89E552A9-B481-450B-8EC5-3CE7E8855266}" srcOrd="3" destOrd="0" presId="urn:microsoft.com/office/officeart/2005/8/layout/process4"/>
    <dgm:cxn modelId="{BACAD9FB-8F9D-48C4-84C4-814453B611E3}" type="presParOf" srcId="{87DB090C-CCC5-48F2-8FDF-0AE2EE59C5CA}" destId="{8F70596A-7315-4021-8C11-17B8456A221D}" srcOrd="4" destOrd="0" presId="urn:microsoft.com/office/officeart/2005/8/layout/process4"/>
    <dgm:cxn modelId="{C71AA175-5891-43F8-AA2A-CAE1CB516185}" type="presParOf" srcId="{8F70596A-7315-4021-8C11-17B8456A221D}" destId="{B2A0F034-400B-42EC-B4F3-2BC35015B189}" srcOrd="0" destOrd="0" presId="urn:microsoft.com/office/officeart/2005/8/layout/process4"/>
    <dgm:cxn modelId="{25B5C4EA-914F-4205-A843-9E416CC3F332}" type="presParOf" srcId="{8F70596A-7315-4021-8C11-17B8456A221D}" destId="{C153356D-7E80-4E46-96EB-0C10D458664A}" srcOrd="1" destOrd="0" presId="urn:microsoft.com/office/officeart/2005/8/layout/process4"/>
    <dgm:cxn modelId="{AE5CA1CE-1791-4C38-B88A-EEC72A3C299C}" type="presParOf" srcId="{8F70596A-7315-4021-8C11-17B8456A221D}" destId="{1EC34BC4-5FBC-43F3-B4A7-5AB578A04ED6}" srcOrd="2" destOrd="0" presId="urn:microsoft.com/office/officeart/2005/8/layout/process4"/>
    <dgm:cxn modelId="{39670FDA-BD71-4C4B-B0AF-ED7A919E9C88}" type="presParOf" srcId="{1EC34BC4-5FBC-43F3-B4A7-5AB578A04ED6}" destId="{4230675D-88D0-4868-84F4-7CBCC3981AAC}" srcOrd="0" destOrd="0" presId="urn:microsoft.com/office/officeart/2005/8/layout/process4"/>
    <dgm:cxn modelId="{02EDB4B1-8918-426E-A249-DE7EBCD4AB5F}" type="presParOf" srcId="{1EC34BC4-5FBC-43F3-B4A7-5AB578A04ED6}" destId="{33C14E7B-3E8E-4C83-9C37-80E314D71830}" srcOrd="1" destOrd="0" presId="urn:microsoft.com/office/officeart/2005/8/layout/process4"/>
    <dgm:cxn modelId="{758DAC22-8B44-4119-996C-148B1DB13596}" type="presParOf" srcId="{1EC34BC4-5FBC-43F3-B4A7-5AB578A04ED6}" destId="{464671FA-1758-4005-B217-A2513CC95669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/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/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/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/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/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CE48C0-1347-4D08-9338-2E7EAAB9920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990C80C-C915-41A9-9E62-E1BEBCB84D3E}">
      <dgm:prSet phldrT="[Text]"/>
      <dgm:spPr/>
      <dgm:t>
        <a:bodyPr/>
        <a:lstStyle/>
        <a:p>
          <a:r>
            <a:rPr lang="en-US" dirty="0"/>
            <a:t>DATA</a:t>
          </a:r>
          <a:endParaRPr lang="en-IN" dirty="0"/>
        </a:p>
      </dgm:t>
    </dgm:pt>
    <dgm:pt modelId="{1C4309BC-39FC-439B-96AF-12BFB91462D9}" type="parTrans" cxnId="{A483AAF2-E30F-4171-A2D4-CF7E1A73B0ED}">
      <dgm:prSet/>
      <dgm:spPr/>
      <dgm:t>
        <a:bodyPr/>
        <a:lstStyle/>
        <a:p>
          <a:endParaRPr lang="en-IN"/>
        </a:p>
      </dgm:t>
    </dgm:pt>
    <dgm:pt modelId="{FEFC855C-1B86-40B9-8858-1B0C96B069AF}" type="sibTrans" cxnId="{A483AAF2-E30F-4171-A2D4-CF7E1A73B0ED}">
      <dgm:prSet/>
      <dgm:spPr/>
      <dgm:t>
        <a:bodyPr/>
        <a:lstStyle/>
        <a:p>
          <a:endParaRPr lang="en-IN"/>
        </a:p>
      </dgm:t>
    </dgm:pt>
    <dgm:pt modelId="{C99D7F35-8A5A-4EB2-92DF-1D9A77F6C9E5}">
      <dgm:prSet phldrT="[Text]"/>
      <dgm:spPr/>
      <dgm:t>
        <a:bodyPr/>
        <a:lstStyle/>
        <a:p>
          <a:r>
            <a:rPr lang="en-IN" dirty="0"/>
            <a:t>Validate</a:t>
          </a:r>
        </a:p>
      </dgm:t>
    </dgm:pt>
    <dgm:pt modelId="{F298130C-41FE-4D88-93DC-DB0716142C21}" type="parTrans" cxnId="{BB03548D-9C87-4463-8183-8ECEADF7785D}">
      <dgm:prSet/>
      <dgm:spPr/>
      <dgm:t>
        <a:bodyPr/>
        <a:lstStyle/>
        <a:p>
          <a:endParaRPr lang="en-IN"/>
        </a:p>
      </dgm:t>
    </dgm:pt>
    <dgm:pt modelId="{3C5B47B8-FD95-478C-B062-6E5522570AAB}" type="sibTrans" cxnId="{BB03548D-9C87-4463-8183-8ECEADF7785D}">
      <dgm:prSet/>
      <dgm:spPr/>
      <dgm:t>
        <a:bodyPr/>
        <a:lstStyle/>
        <a:p>
          <a:endParaRPr lang="en-IN"/>
        </a:p>
      </dgm:t>
    </dgm:pt>
    <dgm:pt modelId="{F3F41C71-1CB8-4A65-8904-35E4AE8445C7}">
      <dgm:prSet phldrT="[Text]"/>
      <dgm:spPr/>
      <dgm:t>
        <a:bodyPr/>
        <a:lstStyle/>
        <a:p>
          <a:r>
            <a:rPr lang="en-US" dirty="0"/>
            <a:t>10</a:t>
          </a:r>
        </a:p>
      </dgm:t>
    </dgm:pt>
    <dgm:pt modelId="{00058ACA-C0ED-400A-8028-5E9D0E2DE030}" type="parTrans" cxnId="{0C1C745B-9441-4275-AAB1-5D895E439EE7}">
      <dgm:prSet/>
      <dgm:spPr/>
      <dgm:t>
        <a:bodyPr/>
        <a:lstStyle/>
        <a:p>
          <a:endParaRPr lang="en-IN"/>
        </a:p>
      </dgm:t>
    </dgm:pt>
    <dgm:pt modelId="{A881319D-E03E-440E-9BB4-D3F82A49567B}" type="sibTrans" cxnId="{0C1C745B-9441-4275-AAB1-5D895E439EE7}">
      <dgm:prSet/>
      <dgm:spPr/>
      <dgm:t>
        <a:bodyPr/>
        <a:lstStyle/>
        <a:p>
          <a:endParaRPr lang="en-IN"/>
        </a:p>
      </dgm:t>
    </dgm:pt>
    <dgm:pt modelId="{DA8408F4-577B-4C58-9833-CE2339C6D3F2}">
      <dgm:prSet phldrT="[Text]"/>
      <dgm:spPr/>
      <dgm:t>
        <a:bodyPr/>
        <a:lstStyle/>
        <a:p>
          <a:r>
            <a:rPr lang="en-US" dirty="0"/>
            <a:t>20</a:t>
          </a:r>
          <a:endParaRPr lang="en-IN" dirty="0"/>
        </a:p>
      </dgm:t>
    </dgm:pt>
    <dgm:pt modelId="{32DEF62F-08DD-432E-96C1-8FE3E5A6E73B}" type="parTrans" cxnId="{7DE9B5DE-EC95-440E-88B2-0043377B31DB}">
      <dgm:prSet/>
      <dgm:spPr/>
      <dgm:t>
        <a:bodyPr/>
        <a:lstStyle/>
        <a:p>
          <a:endParaRPr lang="en-IN"/>
        </a:p>
      </dgm:t>
    </dgm:pt>
    <dgm:pt modelId="{B2C5633D-9488-4FCE-B1FD-0A1B99DCAE4A}" type="sibTrans" cxnId="{7DE9B5DE-EC95-440E-88B2-0043377B31DB}">
      <dgm:prSet/>
      <dgm:spPr/>
      <dgm:t>
        <a:bodyPr/>
        <a:lstStyle/>
        <a:p>
          <a:endParaRPr lang="en-IN"/>
        </a:p>
      </dgm:t>
    </dgm:pt>
    <dgm:pt modelId="{BDAC1DA4-6495-4DAD-9F08-85C3516A3BCD}">
      <dgm:prSet phldrT="[Text]"/>
      <dgm:spPr/>
      <dgm:t>
        <a:bodyPr/>
        <a:lstStyle/>
        <a:p>
          <a:r>
            <a:rPr lang="en-US" dirty="0"/>
            <a:t>50</a:t>
          </a:r>
          <a:endParaRPr lang="en-IN" dirty="0"/>
        </a:p>
      </dgm:t>
    </dgm:pt>
    <dgm:pt modelId="{C44F41D2-6FB5-498E-AE36-907AD6ECD825}" type="parTrans" cxnId="{317E8DD2-8517-477A-9454-ED550FA0A453}">
      <dgm:prSet/>
      <dgm:spPr/>
      <dgm:t>
        <a:bodyPr/>
        <a:lstStyle/>
        <a:p>
          <a:endParaRPr lang="en-IN"/>
        </a:p>
      </dgm:t>
    </dgm:pt>
    <dgm:pt modelId="{03D58C61-7578-4772-8282-2CBF65DB273C}" type="sibTrans" cxnId="{317E8DD2-8517-477A-9454-ED550FA0A453}">
      <dgm:prSet/>
      <dgm:spPr/>
      <dgm:t>
        <a:bodyPr/>
        <a:lstStyle/>
        <a:p>
          <a:endParaRPr lang="en-IN"/>
        </a:p>
      </dgm:t>
    </dgm:pt>
    <dgm:pt modelId="{0A8E0498-CC05-4D6F-B54F-5F4D0931DFBB}">
      <dgm:prSet phldrT="[Text]"/>
      <dgm:spPr/>
      <dgm:t>
        <a:bodyPr/>
        <a:lstStyle/>
        <a:p>
          <a:r>
            <a:rPr lang="en-US" dirty="0"/>
            <a:t>100</a:t>
          </a:r>
          <a:endParaRPr lang="en-IN" dirty="0"/>
        </a:p>
      </dgm:t>
    </dgm:pt>
    <dgm:pt modelId="{7740A286-D61B-4E46-97B1-36FF1B0CF2A2}" type="parTrans" cxnId="{AFB31F33-5059-43FB-A9FF-6842239D9DC1}">
      <dgm:prSet/>
      <dgm:spPr/>
      <dgm:t>
        <a:bodyPr/>
        <a:lstStyle/>
        <a:p>
          <a:endParaRPr lang="en-IN"/>
        </a:p>
      </dgm:t>
    </dgm:pt>
    <dgm:pt modelId="{B62EEFC1-12F7-4E3C-93E9-FE0BAE74F18F}" type="sibTrans" cxnId="{AFB31F33-5059-43FB-A9FF-6842239D9DC1}">
      <dgm:prSet/>
      <dgm:spPr/>
      <dgm:t>
        <a:bodyPr/>
        <a:lstStyle/>
        <a:p>
          <a:endParaRPr lang="en-IN"/>
        </a:p>
      </dgm:t>
    </dgm:pt>
    <dgm:pt modelId="{00E7871A-AE65-41F6-B962-1F95116BB0F0}">
      <dgm:prSet phldrT="[Text]"/>
      <dgm:spPr/>
      <dgm:t>
        <a:bodyPr/>
        <a:lstStyle/>
        <a:p>
          <a:r>
            <a:rPr lang="en-US" dirty="0"/>
            <a:t>200</a:t>
          </a:r>
          <a:endParaRPr lang="en-IN" dirty="0"/>
        </a:p>
      </dgm:t>
    </dgm:pt>
    <dgm:pt modelId="{D4310CAE-1B16-4F94-8656-7521F3F05625}" type="parTrans" cxnId="{750E6507-2909-4C80-B24D-FABAEAFFC03A}">
      <dgm:prSet/>
      <dgm:spPr/>
      <dgm:t>
        <a:bodyPr/>
        <a:lstStyle/>
        <a:p>
          <a:endParaRPr lang="en-IN"/>
        </a:p>
      </dgm:t>
    </dgm:pt>
    <dgm:pt modelId="{B4868CD8-965B-4CC0-A86F-E121D4A515EB}" type="sibTrans" cxnId="{750E6507-2909-4C80-B24D-FABAEAFFC03A}">
      <dgm:prSet/>
      <dgm:spPr/>
      <dgm:t>
        <a:bodyPr/>
        <a:lstStyle/>
        <a:p>
          <a:endParaRPr lang="en-IN"/>
        </a:p>
      </dgm:t>
    </dgm:pt>
    <dgm:pt modelId="{73ECE3DE-BEEB-4696-B361-DFF8E2EEE7D7}">
      <dgm:prSet phldrT="[Text]"/>
      <dgm:spPr/>
      <dgm:t>
        <a:bodyPr/>
        <a:lstStyle/>
        <a:p>
          <a:r>
            <a:rPr lang="en-US" dirty="0"/>
            <a:t>500</a:t>
          </a:r>
          <a:endParaRPr lang="en-IN" dirty="0"/>
        </a:p>
      </dgm:t>
    </dgm:pt>
    <dgm:pt modelId="{EE330562-163E-4C1F-A724-C6F9F5D63A4B}" type="parTrans" cxnId="{88ECFF28-4995-4CED-921E-2F7C6C373602}">
      <dgm:prSet/>
      <dgm:spPr/>
      <dgm:t>
        <a:bodyPr/>
        <a:lstStyle/>
        <a:p>
          <a:endParaRPr lang="en-IN"/>
        </a:p>
      </dgm:t>
    </dgm:pt>
    <dgm:pt modelId="{5F1322D8-398C-400A-A7C3-DAC2D1A8371E}" type="sibTrans" cxnId="{88ECFF28-4995-4CED-921E-2F7C6C373602}">
      <dgm:prSet/>
      <dgm:spPr/>
      <dgm:t>
        <a:bodyPr/>
        <a:lstStyle/>
        <a:p>
          <a:endParaRPr lang="en-IN"/>
        </a:p>
      </dgm:t>
    </dgm:pt>
    <dgm:pt modelId="{3EA58CB1-2823-4C0A-A152-CCBBC838BCF9}">
      <dgm:prSet phldrT="[Text]"/>
      <dgm:spPr/>
      <dgm:t>
        <a:bodyPr/>
        <a:lstStyle/>
        <a:p>
          <a:r>
            <a:rPr lang="en-US" dirty="0"/>
            <a:t>2000</a:t>
          </a:r>
          <a:endParaRPr lang="en-IN" dirty="0"/>
        </a:p>
      </dgm:t>
    </dgm:pt>
    <dgm:pt modelId="{AEE851C1-1BA9-4F36-A932-D2956077DC48}" type="parTrans" cxnId="{46C7BC0B-4801-4EFF-A810-02F6A33862B2}">
      <dgm:prSet/>
      <dgm:spPr/>
      <dgm:t>
        <a:bodyPr/>
        <a:lstStyle/>
        <a:p>
          <a:endParaRPr lang="en-IN"/>
        </a:p>
      </dgm:t>
    </dgm:pt>
    <dgm:pt modelId="{B86F737D-9ADC-465C-873F-4FCB2F191DC1}" type="sibTrans" cxnId="{46C7BC0B-4801-4EFF-A810-02F6A33862B2}">
      <dgm:prSet/>
      <dgm:spPr/>
      <dgm:t>
        <a:bodyPr/>
        <a:lstStyle/>
        <a:p>
          <a:endParaRPr lang="en-IN"/>
        </a:p>
      </dgm:t>
    </dgm:pt>
    <dgm:pt modelId="{1DD5A156-2D5E-4596-AA9B-36485CDAFB5A}" type="pres">
      <dgm:prSet presAssocID="{ABCE48C0-1347-4D08-9338-2E7EAAB9920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2A1BAE-2AC3-4B5F-B21C-B2CD573BE43E}" type="pres">
      <dgm:prSet presAssocID="{D990C80C-C915-41A9-9E62-E1BEBCB84D3E}" presName="hierRoot1" presStyleCnt="0"/>
      <dgm:spPr/>
    </dgm:pt>
    <dgm:pt modelId="{B897ADC6-75AE-4D2C-813A-0FCC10C495EC}" type="pres">
      <dgm:prSet presAssocID="{D990C80C-C915-41A9-9E62-E1BEBCB84D3E}" presName="composite" presStyleCnt="0"/>
      <dgm:spPr/>
    </dgm:pt>
    <dgm:pt modelId="{47BFD428-512C-4E63-93A8-E35FEC7FE042}" type="pres">
      <dgm:prSet presAssocID="{D990C80C-C915-41A9-9E62-E1BEBCB84D3E}" presName="background" presStyleLbl="node0" presStyleIdx="0" presStyleCnt="1"/>
      <dgm:spPr/>
    </dgm:pt>
    <dgm:pt modelId="{A6AC673A-96B3-4BDA-B867-A3A4C8AA02C4}" type="pres">
      <dgm:prSet presAssocID="{D990C80C-C915-41A9-9E62-E1BEBCB84D3E}" presName="text" presStyleLbl="fgAcc0" presStyleIdx="0" presStyleCnt="1" custLinFactNeighborX="-10166" custLinFactNeighborY="-4536">
        <dgm:presLayoutVars>
          <dgm:chPref val="3"/>
        </dgm:presLayoutVars>
      </dgm:prSet>
      <dgm:spPr/>
    </dgm:pt>
    <dgm:pt modelId="{9C08C41A-92A9-4ED2-B64D-72E7EF2BFEC9}" type="pres">
      <dgm:prSet presAssocID="{D990C80C-C915-41A9-9E62-E1BEBCB84D3E}" presName="hierChild2" presStyleCnt="0"/>
      <dgm:spPr/>
    </dgm:pt>
    <dgm:pt modelId="{561BE60A-235A-4C45-95F1-E71B24A1CFFA}" type="pres">
      <dgm:prSet presAssocID="{F298130C-41FE-4D88-93DC-DB0716142C21}" presName="Name10" presStyleLbl="parChTrans1D2" presStyleIdx="0" presStyleCnt="1"/>
      <dgm:spPr/>
    </dgm:pt>
    <dgm:pt modelId="{A2EF38B1-1128-4A06-8899-951F7541058A}" type="pres">
      <dgm:prSet presAssocID="{C99D7F35-8A5A-4EB2-92DF-1D9A77F6C9E5}" presName="hierRoot2" presStyleCnt="0"/>
      <dgm:spPr/>
    </dgm:pt>
    <dgm:pt modelId="{36011F25-3BE4-4E57-A177-60FD37D9C8D3}" type="pres">
      <dgm:prSet presAssocID="{C99D7F35-8A5A-4EB2-92DF-1D9A77F6C9E5}" presName="composite2" presStyleCnt="0"/>
      <dgm:spPr/>
    </dgm:pt>
    <dgm:pt modelId="{CD76686B-82C6-44B9-B783-681671ED48F7}" type="pres">
      <dgm:prSet presAssocID="{C99D7F35-8A5A-4EB2-92DF-1D9A77F6C9E5}" presName="background2" presStyleLbl="node2" presStyleIdx="0" presStyleCnt="1"/>
      <dgm:spPr/>
    </dgm:pt>
    <dgm:pt modelId="{87F3DB47-5A73-4B66-9B08-6E2969803983}" type="pres">
      <dgm:prSet presAssocID="{C99D7F35-8A5A-4EB2-92DF-1D9A77F6C9E5}" presName="text2" presStyleLbl="fgAcc2" presStyleIdx="0" presStyleCnt="1">
        <dgm:presLayoutVars>
          <dgm:chPref val="3"/>
        </dgm:presLayoutVars>
      </dgm:prSet>
      <dgm:spPr/>
    </dgm:pt>
    <dgm:pt modelId="{13212F5B-4E2F-48D3-9040-4848767EDF4A}" type="pres">
      <dgm:prSet presAssocID="{C99D7F35-8A5A-4EB2-92DF-1D9A77F6C9E5}" presName="hierChild3" presStyleCnt="0"/>
      <dgm:spPr/>
    </dgm:pt>
    <dgm:pt modelId="{F70F55D0-9E4D-4E57-818D-CC81A9E4120F}" type="pres">
      <dgm:prSet presAssocID="{00058ACA-C0ED-400A-8028-5E9D0E2DE030}" presName="Name17" presStyleLbl="parChTrans1D3" presStyleIdx="0" presStyleCnt="7"/>
      <dgm:spPr/>
    </dgm:pt>
    <dgm:pt modelId="{ED9B398F-5AB3-4F4C-9605-DF42B69BD4C3}" type="pres">
      <dgm:prSet presAssocID="{F3F41C71-1CB8-4A65-8904-35E4AE8445C7}" presName="hierRoot3" presStyleCnt="0"/>
      <dgm:spPr/>
    </dgm:pt>
    <dgm:pt modelId="{2D49EE82-CCE9-4CD9-9250-D2575F01FCBE}" type="pres">
      <dgm:prSet presAssocID="{F3F41C71-1CB8-4A65-8904-35E4AE8445C7}" presName="composite3" presStyleCnt="0"/>
      <dgm:spPr/>
    </dgm:pt>
    <dgm:pt modelId="{499FF458-2786-4D74-881A-B84B410C9463}" type="pres">
      <dgm:prSet presAssocID="{F3F41C71-1CB8-4A65-8904-35E4AE8445C7}" presName="background3" presStyleLbl="node3" presStyleIdx="0" presStyleCnt="7"/>
      <dgm:spPr/>
    </dgm:pt>
    <dgm:pt modelId="{C2BC3D11-AE79-498F-935D-F4CB921C5290}" type="pres">
      <dgm:prSet presAssocID="{F3F41C71-1CB8-4A65-8904-35E4AE8445C7}" presName="text3" presStyleLbl="fgAcc3" presStyleIdx="0" presStyleCnt="7">
        <dgm:presLayoutVars>
          <dgm:chPref val="3"/>
        </dgm:presLayoutVars>
      </dgm:prSet>
      <dgm:spPr/>
    </dgm:pt>
    <dgm:pt modelId="{869A57B3-7EE5-43CA-A7D6-BF1ADFD80C99}" type="pres">
      <dgm:prSet presAssocID="{F3F41C71-1CB8-4A65-8904-35E4AE8445C7}" presName="hierChild4" presStyleCnt="0"/>
      <dgm:spPr/>
    </dgm:pt>
    <dgm:pt modelId="{E90E0E83-6E13-45C6-85F9-E1FF830AF684}" type="pres">
      <dgm:prSet presAssocID="{32DEF62F-08DD-432E-96C1-8FE3E5A6E73B}" presName="Name17" presStyleLbl="parChTrans1D3" presStyleIdx="1" presStyleCnt="7"/>
      <dgm:spPr/>
    </dgm:pt>
    <dgm:pt modelId="{0A693410-EB77-4E2D-995A-BA431623CA8A}" type="pres">
      <dgm:prSet presAssocID="{DA8408F4-577B-4C58-9833-CE2339C6D3F2}" presName="hierRoot3" presStyleCnt="0"/>
      <dgm:spPr/>
    </dgm:pt>
    <dgm:pt modelId="{603F9E58-1F26-48EB-A20F-46B47C63A36F}" type="pres">
      <dgm:prSet presAssocID="{DA8408F4-577B-4C58-9833-CE2339C6D3F2}" presName="composite3" presStyleCnt="0"/>
      <dgm:spPr/>
    </dgm:pt>
    <dgm:pt modelId="{A3F019F4-4623-438A-A5E3-B48B3255771C}" type="pres">
      <dgm:prSet presAssocID="{DA8408F4-577B-4C58-9833-CE2339C6D3F2}" presName="background3" presStyleLbl="node3" presStyleIdx="1" presStyleCnt="7"/>
      <dgm:spPr/>
    </dgm:pt>
    <dgm:pt modelId="{31154874-4E27-42D7-A9A1-668B694889E5}" type="pres">
      <dgm:prSet presAssocID="{DA8408F4-577B-4C58-9833-CE2339C6D3F2}" presName="text3" presStyleLbl="fgAcc3" presStyleIdx="1" presStyleCnt="7">
        <dgm:presLayoutVars>
          <dgm:chPref val="3"/>
        </dgm:presLayoutVars>
      </dgm:prSet>
      <dgm:spPr/>
    </dgm:pt>
    <dgm:pt modelId="{1B194A6C-2BDB-4126-9C85-090C46712F31}" type="pres">
      <dgm:prSet presAssocID="{DA8408F4-577B-4C58-9833-CE2339C6D3F2}" presName="hierChild4" presStyleCnt="0"/>
      <dgm:spPr/>
    </dgm:pt>
    <dgm:pt modelId="{2161F3CB-BE22-4DDD-B07F-5BA61D816DE5}" type="pres">
      <dgm:prSet presAssocID="{C44F41D2-6FB5-498E-AE36-907AD6ECD825}" presName="Name17" presStyleLbl="parChTrans1D3" presStyleIdx="2" presStyleCnt="7"/>
      <dgm:spPr/>
    </dgm:pt>
    <dgm:pt modelId="{4985DFC2-CB9B-4177-A8D4-641B9B133B0E}" type="pres">
      <dgm:prSet presAssocID="{BDAC1DA4-6495-4DAD-9F08-85C3516A3BCD}" presName="hierRoot3" presStyleCnt="0"/>
      <dgm:spPr/>
    </dgm:pt>
    <dgm:pt modelId="{AD374DCB-C7DC-4B64-B28E-6BD27B93C982}" type="pres">
      <dgm:prSet presAssocID="{BDAC1DA4-6495-4DAD-9F08-85C3516A3BCD}" presName="composite3" presStyleCnt="0"/>
      <dgm:spPr/>
    </dgm:pt>
    <dgm:pt modelId="{DECAF9A8-41C5-4EE2-9866-D6E45E6FEAA0}" type="pres">
      <dgm:prSet presAssocID="{BDAC1DA4-6495-4DAD-9F08-85C3516A3BCD}" presName="background3" presStyleLbl="node3" presStyleIdx="2" presStyleCnt="7"/>
      <dgm:spPr/>
    </dgm:pt>
    <dgm:pt modelId="{DE5952F0-33E3-459B-8510-F350A9112476}" type="pres">
      <dgm:prSet presAssocID="{BDAC1DA4-6495-4DAD-9F08-85C3516A3BCD}" presName="text3" presStyleLbl="fgAcc3" presStyleIdx="2" presStyleCnt="7">
        <dgm:presLayoutVars>
          <dgm:chPref val="3"/>
        </dgm:presLayoutVars>
      </dgm:prSet>
      <dgm:spPr/>
    </dgm:pt>
    <dgm:pt modelId="{6DE8FD9F-BE4B-44F2-80AB-032D8BBFB321}" type="pres">
      <dgm:prSet presAssocID="{BDAC1DA4-6495-4DAD-9F08-85C3516A3BCD}" presName="hierChild4" presStyleCnt="0"/>
      <dgm:spPr/>
    </dgm:pt>
    <dgm:pt modelId="{C569F50F-0FA1-4894-8BA4-888179B71B2E}" type="pres">
      <dgm:prSet presAssocID="{7740A286-D61B-4E46-97B1-36FF1B0CF2A2}" presName="Name17" presStyleLbl="parChTrans1D3" presStyleIdx="3" presStyleCnt="7"/>
      <dgm:spPr/>
    </dgm:pt>
    <dgm:pt modelId="{75ED40F6-878C-492A-B690-4C62AE163A49}" type="pres">
      <dgm:prSet presAssocID="{0A8E0498-CC05-4D6F-B54F-5F4D0931DFBB}" presName="hierRoot3" presStyleCnt="0"/>
      <dgm:spPr/>
    </dgm:pt>
    <dgm:pt modelId="{FAD2EF0B-5FCE-4CB5-9AA4-95710F652F31}" type="pres">
      <dgm:prSet presAssocID="{0A8E0498-CC05-4D6F-B54F-5F4D0931DFBB}" presName="composite3" presStyleCnt="0"/>
      <dgm:spPr/>
    </dgm:pt>
    <dgm:pt modelId="{A11F05D6-B264-4EBC-A8F5-FA74A0589E19}" type="pres">
      <dgm:prSet presAssocID="{0A8E0498-CC05-4D6F-B54F-5F4D0931DFBB}" presName="background3" presStyleLbl="node3" presStyleIdx="3" presStyleCnt="7"/>
      <dgm:spPr/>
    </dgm:pt>
    <dgm:pt modelId="{14DB80AF-CCFC-4C60-BB15-656EC53C0427}" type="pres">
      <dgm:prSet presAssocID="{0A8E0498-CC05-4D6F-B54F-5F4D0931DFBB}" presName="text3" presStyleLbl="fgAcc3" presStyleIdx="3" presStyleCnt="7">
        <dgm:presLayoutVars>
          <dgm:chPref val="3"/>
        </dgm:presLayoutVars>
      </dgm:prSet>
      <dgm:spPr/>
    </dgm:pt>
    <dgm:pt modelId="{95F67242-4175-4994-9C98-96FD95AEDCF1}" type="pres">
      <dgm:prSet presAssocID="{0A8E0498-CC05-4D6F-B54F-5F4D0931DFBB}" presName="hierChild4" presStyleCnt="0"/>
      <dgm:spPr/>
    </dgm:pt>
    <dgm:pt modelId="{2699F847-7581-4C7D-AD7C-CB2F728820C6}" type="pres">
      <dgm:prSet presAssocID="{D4310CAE-1B16-4F94-8656-7521F3F05625}" presName="Name17" presStyleLbl="parChTrans1D3" presStyleIdx="4" presStyleCnt="7"/>
      <dgm:spPr/>
    </dgm:pt>
    <dgm:pt modelId="{D7EED3D0-207C-4C33-9DE9-95FFA930031C}" type="pres">
      <dgm:prSet presAssocID="{00E7871A-AE65-41F6-B962-1F95116BB0F0}" presName="hierRoot3" presStyleCnt="0"/>
      <dgm:spPr/>
    </dgm:pt>
    <dgm:pt modelId="{89C80E24-2300-48F8-909B-AAD57FE64683}" type="pres">
      <dgm:prSet presAssocID="{00E7871A-AE65-41F6-B962-1F95116BB0F0}" presName="composite3" presStyleCnt="0"/>
      <dgm:spPr/>
    </dgm:pt>
    <dgm:pt modelId="{07B7E26E-7E53-4C0F-B430-06B1A76680E9}" type="pres">
      <dgm:prSet presAssocID="{00E7871A-AE65-41F6-B962-1F95116BB0F0}" presName="background3" presStyleLbl="node3" presStyleIdx="4" presStyleCnt="7"/>
      <dgm:spPr/>
    </dgm:pt>
    <dgm:pt modelId="{569A4E87-09AB-48A7-B21D-830F10A37466}" type="pres">
      <dgm:prSet presAssocID="{00E7871A-AE65-41F6-B962-1F95116BB0F0}" presName="text3" presStyleLbl="fgAcc3" presStyleIdx="4" presStyleCnt="7">
        <dgm:presLayoutVars>
          <dgm:chPref val="3"/>
        </dgm:presLayoutVars>
      </dgm:prSet>
      <dgm:spPr/>
    </dgm:pt>
    <dgm:pt modelId="{F725072F-A7C3-45EA-97B2-96D5DD1A4B49}" type="pres">
      <dgm:prSet presAssocID="{00E7871A-AE65-41F6-B962-1F95116BB0F0}" presName="hierChild4" presStyleCnt="0"/>
      <dgm:spPr/>
    </dgm:pt>
    <dgm:pt modelId="{7AA81E2D-B536-4C77-ABED-183D15474662}" type="pres">
      <dgm:prSet presAssocID="{EE330562-163E-4C1F-A724-C6F9F5D63A4B}" presName="Name17" presStyleLbl="parChTrans1D3" presStyleIdx="5" presStyleCnt="7"/>
      <dgm:spPr/>
    </dgm:pt>
    <dgm:pt modelId="{AC0D982A-D8EF-4E2C-A72B-A865B7321EDA}" type="pres">
      <dgm:prSet presAssocID="{73ECE3DE-BEEB-4696-B361-DFF8E2EEE7D7}" presName="hierRoot3" presStyleCnt="0"/>
      <dgm:spPr/>
    </dgm:pt>
    <dgm:pt modelId="{D289C375-4686-4716-96C4-7289FBB8FDBF}" type="pres">
      <dgm:prSet presAssocID="{73ECE3DE-BEEB-4696-B361-DFF8E2EEE7D7}" presName="composite3" presStyleCnt="0"/>
      <dgm:spPr/>
    </dgm:pt>
    <dgm:pt modelId="{F82CBB0A-F253-40F1-8780-838CF94FBCBD}" type="pres">
      <dgm:prSet presAssocID="{73ECE3DE-BEEB-4696-B361-DFF8E2EEE7D7}" presName="background3" presStyleLbl="node3" presStyleIdx="5" presStyleCnt="7"/>
      <dgm:spPr/>
    </dgm:pt>
    <dgm:pt modelId="{C23AB4AA-3C14-4726-9655-5D4AA0B47F84}" type="pres">
      <dgm:prSet presAssocID="{73ECE3DE-BEEB-4696-B361-DFF8E2EEE7D7}" presName="text3" presStyleLbl="fgAcc3" presStyleIdx="5" presStyleCnt="7">
        <dgm:presLayoutVars>
          <dgm:chPref val="3"/>
        </dgm:presLayoutVars>
      </dgm:prSet>
      <dgm:spPr/>
    </dgm:pt>
    <dgm:pt modelId="{8202088F-BC8C-4885-9030-ABDD394DE128}" type="pres">
      <dgm:prSet presAssocID="{73ECE3DE-BEEB-4696-B361-DFF8E2EEE7D7}" presName="hierChild4" presStyleCnt="0"/>
      <dgm:spPr/>
    </dgm:pt>
    <dgm:pt modelId="{A9E72653-71B3-45AC-BEAC-BFEE6D07771A}" type="pres">
      <dgm:prSet presAssocID="{AEE851C1-1BA9-4F36-A932-D2956077DC48}" presName="Name17" presStyleLbl="parChTrans1D3" presStyleIdx="6" presStyleCnt="7"/>
      <dgm:spPr/>
    </dgm:pt>
    <dgm:pt modelId="{5768CD64-5097-4626-88F1-74F5A4340A9E}" type="pres">
      <dgm:prSet presAssocID="{3EA58CB1-2823-4C0A-A152-CCBBC838BCF9}" presName="hierRoot3" presStyleCnt="0"/>
      <dgm:spPr/>
    </dgm:pt>
    <dgm:pt modelId="{DD07926C-24F4-43A7-9685-241595770462}" type="pres">
      <dgm:prSet presAssocID="{3EA58CB1-2823-4C0A-A152-CCBBC838BCF9}" presName="composite3" presStyleCnt="0"/>
      <dgm:spPr/>
    </dgm:pt>
    <dgm:pt modelId="{954F6A60-8A3C-490D-804C-1CC6181E3350}" type="pres">
      <dgm:prSet presAssocID="{3EA58CB1-2823-4C0A-A152-CCBBC838BCF9}" presName="background3" presStyleLbl="node3" presStyleIdx="6" presStyleCnt="7"/>
      <dgm:spPr/>
    </dgm:pt>
    <dgm:pt modelId="{AEB19563-D836-45DD-BC3C-8A9B66F0539C}" type="pres">
      <dgm:prSet presAssocID="{3EA58CB1-2823-4C0A-A152-CCBBC838BCF9}" presName="text3" presStyleLbl="fgAcc3" presStyleIdx="6" presStyleCnt="7">
        <dgm:presLayoutVars>
          <dgm:chPref val="3"/>
        </dgm:presLayoutVars>
      </dgm:prSet>
      <dgm:spPr/>
    </dgm:pt>
    <dgm:pt modelId="{615ED653-647A-4358-A907-7876D3DF3D15}" type="pres">
      <dgm:prSet presAssocID="{3EA58CB1-2823-4C0A-A152-CCBBC838BCF9}" presName="hierChild4" presStyleCnt="0"/>
      <dgm:spPr/>
    </dgm:pt>
  </dgm:ptLst>
  <dgm:cxnLst>
    <dgm:cxn modelId="{750E6507-2909-4C80-B24D-FABAEAFFC03A}" srcId="{C99D7F35-8A5A-4EB2-92DF-1D9A77F6C9E5}" destId="{00E7871A-AE65-41F6-B962-1F95116BB0F0}" srcOrd="4" destOrd="0" parTransId="{D4310CAE-1B16-4F94-8656-7521F3F05625}" sibTransId="{B4868CD8-965B-4CC0-A86F-E121D4A515EB}"/>
    <dgm:cxn modelId="{ECF06B0A-0D5F-4CAA-949F-A277FBF9E181}" type="presOf" srcId="{F3F41C71-1CB8-4A65-8904-35E4AE8445C7}" destId="{C2BC3D11-AE79-498F-935D-F4CB921C5290}" srcOrd="0" destOrd="0" presId="urn:microsoft.com/office/officeart/2005/8/layout/hierarchy1"/>
    <dgm:cxn modelId="{46C7BC0B-4801-4EFF-A810-02F6A33862B2}" srcId="{C99D7F35-8A5A-4EB2-92DF-1D9A77F6C9E5}" destId="{3EA58CB1-2823-4C0A-A152-CCBBC838BCF9}" srcOrd="6" destOrd="0" parTransId="{AEE851C1-1BA9-4F36-A932-D2956077DC48}" sibTransId="{B86F737D-9ADC-465C-873F-4FCB2F191DC1}"/>
    <dgm:cxn modelId="{DF14FE13-CEE7-4014-9641-DCBCAB176C0E}" type="presOf" srcId="{AEE851C1-1BA9-4F36-A932-D2956077DC48}" destId="{A9E72653-71B3-45AC-BEAC-BFEE6D07771A}" srcOrd="0" destOrd="0" presId="urn:microsoft.com/office/officeart/2005/8/layout/hierarchy1"/>
    <dgm:cxn modelId="{8E09C11B-5D18-40FA-B4CF-AA1456CE06BC}" type="presOf" srcId="{00058ACA-C0ED-400A-8028-5E9D0E2DE030}" destId="{F70F55D0-9E4D-4E57-818D-CC81A9E4120F}" srcOrd="0" destOrd="0" presId="urn:microsoft.com/office/officeart/2005/8/layout/hierarchy1"/>
    <dgm:cxn modelId="{B729C71F-2AE5-4E64-BFDF-830F381FEAFA}" type="presOf" srcId="{BDAC1DA4-6495-4DAD-9F08-85C3516A3BCD}" destId="{DE5952F0-33E3-459B-8510-F350A9112476}" srcOrd="0" destOrd="0" presId="urn:microsoft.com/office/officeart/2005/8/layout/hierarchy1"/>
    <dgm:cxn modelId="{BEE73328-3B8F-4A83-8E48-A169E67CD76B}" type="presOf" srcId="{7740A286-D61B-4E46-97B1-36FF1B0CF2A2}" destId="{C569F50F-0FA1-4894-8BA4-888179B71B2E}" srcOrd="0" destOrd="0" presId="urn:microsoft.com/office/officeart/2005/8/layout/hierarchy1"/>
    <dgm:cxn modelId="{97034A28-90A8-4BE3-8619-71102BE55C63}" type="presOf" srcId="{EE330562-163E-4C1F-A724-C6F9F5D63A4B}" destId="{7AA81E2D-B536-4C77-ABED-183D15474662}" srcOrd="0" destOrd="0" presId="urn:microsoft.com/office/officeart/2005/8/layout/hierarchy1"/>
    <dgm:cxn modelId="{88ECFF28-4995-4CED-921E-2F7C6C373602}" srcId="{C99D7F35-8A5A-4EB2-92DF-1D9A77F6C9E5}" destId="{73ECE3DE-BEEB-4696-B361-DFF8E2EEE7D7}" srcOrd="5" destOrd="0" parTransId="{EE330562-163E-4C1F-A724-C6F9F5D63A4B}" sibTransId="{5F1322D8-398C-400A-A7C3-DAC2D1A8371E}"/>
    <dgm:cxn modelId="{EA8A562A-DD9A-4D95-A68D-C58CD9CF2A2C}" type="presOf" srcId="{0A8E0498-CC05-4D6F-B54F-5F4D0931DFBB}" destId="{14DB80AF-CCFC-4C60-BB15-656EC53C0427}" srcOrd="0" destOrd="0" presId="urn:microsoft.com/office/officeart/2005/8/layout/hierarchy1"/>
    <dgm:cxn modelId="{9669822D-5C12-49A6-AA07-BC8EE1198459}" type="presOf" srcId="{ABCE48C0-1347-4D08-9338-2E7EAAB9920D}" destId="{1DD5A156-2D5E-4596-AA9B-36485CDAFB5A}" srcOrd="0" destOrd="0" presId="urn:microsoft.com/office/officeart/2005/8/layout/hierarchy1"/>
    <dgm:cxn modelId="{AFB31F33-5059-43FB-A9FF-6842239D9DC1}" srcId="{C99D7F35-8A5A-4EB2-92DF-1D9A77F6C9E5}" destId="{0A8E0498-CC05-4D6F-B54F-5F4D0931DFBB}" srcOrd="3" destOrd="0" parTransId="{7740A286-D61B-4E46-97B1-36FF1B0CF2A2}" sibTransId="{B62EEFC1-12F7-4E3C-93E9-FE0BAE74F18F}"/>
    <dgm:cxn modelId="{62558739-7303-4D72-9A4A-D76175DAF66E}" type="presOf" srcId="{C44F41D2-6FB5-498E-AE36-907AD6ECD825}" destId="{2161F3CB-BE22-4DDD-B07F-5BA61D816DE5}" srcOrd="0" destOrd="0" presId="urn:microsoft.com/office/officeart/2005/8/layout/hierarchy1"/>
    <dgm:cxn modelId="{28A23140-4CB0-4C3B-886D-3631EEB6E3C6}" type="presOf" srcId="{3EA58CB1-2823-4C0A-A152-CCBBC838BCF9}" destId="{AEB19563-D836-45DD-BC3C-8A9B66F0539C}" srcOrd="0" destOrd="0" presId="urn:microsoft.com/office/officeart/2005/8/layout/hierarchy1"/>
    <dgm:cxn modelId="{0C1C745B-9441-4275-AAB1-5D895E439EE7}" srcId="{C99D7F35-8A5A-4EB2-92DF-1D9A77F6C9E5}" destId="{F3F41C71-1CB8-4A65-8904-35E4AE8445C7}" srcOrd="0" destOrd="0" parTransId="{00058ACA-C0ED-400A-8028-5E9D0E2DE030}" sibTransId="{A881319D-E03E-440E-9BB4-D3F82A49567B}"/>
    <dgm:cxn modelId="{CCC8BA41-E82C-4831-B787-AD2E6FEFA480}" type="presOf" srcId="{F298130C-41FE-4D88-93DC-DB0716142C21}" destId="{561BE60A-235A-4C45-95F1-E71B24A1CFFA}" srcOrd="0" destOrd="0" presId="urn:microsoft.com/office/officeart/2005/8/layout/hierarchy1"/>
    <dgm:cxn modelId="{BB03548D-9C87-4463-8183-8ECEADF7785D}" srcId="{D990C80C-C915-41A9-9E62-E1BEBCB84D3E}" destId="{C99D7F35-8A5A-4EB2-92DF-1D9A77F6C9E5}" srcOrd="0" destOrd="0" parTransId="{F298130C-41FE-4D88-93DC-DB0716142C21}" sibTransId="{3C5B47B8-FD95-478C-B062-6E5522570AAB}"/>
    <dgm:cxn modelId="{39AC4894-5394-480E-9FAA-741DE34A87F0}" type="presOf" srcId="{73ECE3DE-BEEB-4696-B361-DFF8E2EEE7D7}" destId="{C23AB4AA-3C14-4726-9655-5D4AA0B47F84}" srcOrd="0" destOrd="0" presId="urn:microsoft.com/office/officeart/2005/8/layout/hierarchy1"/>
    <dgm:cxn modelId="{2632D394-33E3-403B-A9FB-A253BFB970E0}" type="presOf" srcId="{D4310CAE-1B16-4F94-8656-7521F3F05625}" destId="{2699F847-7581-4C7D-AD7C-CB2F728820C6}" srcOrd="0" destOrd="0" presId="urn:microsoft.com/office/officeart/2005/8/layout/hierarchy1"/>
    <dgm:cxn modelId="{B4B7DDB5-D628-47EE-BFC1-FB49980B0461}" type="presOf" srcId="{C99D7F35-8A5A-4EB2-92DF-1D9A77F6C9E5}" destId="{87F3DB47-5A73-4B66-9B08-6E2969803983}" srcOrd="0" destOrd="0" presId="urn:microsoft.com/office/officeart/2005/8/layout/hierarchy1"/>
    <dgm:cxn modelId="{A1E5ADCB-D9E2-44E8-B50A-890260474EBA}" type="presOf" srcId="{00E7871A-AE65-41F6-B962-1F95116BB0F0}" destId="{569A4E87-09AB-48A7-B21D-830F10A37466}" srcOrd="0" destOrd="0" presId="urn:microsoft.com/office/officeart/2005/8/layout/hierarchy1"/>
    <dgm:cxn modelId="{317E8DD2-8517-477A-9454-ED550FA0A453}" srcId="{C99D7F35-8A5A-4EB2-92DF-1D9A77F6C9E5}" destId="{BDAC1DA4-6495-4DAD-9F08-85C3516A3BCD}" srcOrd="2" destOrd="0" parTransId="{C44F41D2-6FB5-498E-AE36-907AD6ECD825}" sibTransId="{03D58C61-7578-4772-8282-2CBF65DB273C}"/>
    <dgm:cxn modelId="{7DE9B5DE-EC95-440E-88B2-0043377B31DB}" srcId="{C99D7F35-8A5A-4EB2-92DF-1D9A77F6C9E5}" destId="{DA8408F4-577B-4C58-9833-CE2339C6D3F2}" srcOrd="1" destOrd="0" parTransId="{32DEF62F-08DD-432E-96C1-8FE3E5A6E73B}" sibTransId="{B2C5633D-9488-4FCE-B1FD-0A1B99DCAE4A}"/>
    <dgm:cxn modelId="{A72037E1-2671-465A-96D0-EB2692857962}" type="presOf" srcId="{32DEF62F-08DD-432E-96C1-8FE3E5A6E73B}" destId="{E90E0E83-6E13-45C6-85F9-E1FF830AF684}" srcOrd="0" destOrd="0" presId="urn:microsoft.com/office/officeart/2005/8/layout/hierarchy1"/>
    <dgm:cxn modelId="{B6372BEF-2496-4DBA-8103-53B9FD6DDBAB}" type="presOf" srcId="{DA8408F4-577B-4C58-9833-CE2339C6D3F2}" destId="{31154874-4E27-42D7-A9A1-668B694889E5}" srcOrd="0" destOrd="0" presId="urn:microsoft.com/office/officeart/2005/8/layout/hierarchy1"/>
    <dgm:cxn modelId="{A483AAF2-E30F-4171-A2D4-CF7E1A73B0ED}" srcId="{ABCE48C0-1347-4D08-9338-2E7EAAB9920D}" destId="{D990C80C-C915-41A9-9E62-E1BEBCB84D3E}" srcOrd="0" destOrd="0" parTransId="{1C4309BC-39FC-439B-96AF-12BFB91462D9}" sibTransId="{FEFC855C-1B86-40B9-8858-1B0C96B069AF}"/>
    <dgm:cxn modelId="{FD0209FC-FCD6-42A5-86E7-8DEC84073382}" type="presOf" srcId="{D990C80C-C915-41A9-9E62-E1BEBCB84D3E}" destId="{A6AC673A-96B3-4BDA-B867-A3A4C8AA02C4}" srcOrd="0" destOrd="0" presId="urn:microsoft.com/office/officeart/2005/8/layout/hierarchy1"/>
    <dgm:cxn modelId="{005E4873-9D5C-438A-8CE8-F5035D4BB0CB}" type="presParOf" srcId="{1DD5A156-2D5E-4596-AA9B-36485CDAFB5A}" destId="{422A1BAE-2AC3-4B5F-B21C-B2CD573BE43E}" srcOrd="0" destOrd="0" presId="urn:microsoft.com/office/officeart/2005/8/layout/hierarchy1"/>
    <dgm:cxn modelId="{BF0FA3C6-D23F-4B0A-85F2-A4BD1252AEA6}" type="presParOf" srcId="{422A1BAE-2AC3-4B5F-B21C-B2CD573BE43E}" destId="{B897ADC6-75AE-4D2C-813A-0FCC10C495EC}" srcOrd="0" destOrd="0" presId="urn:microsoft.com/office/officeart/2005/8/layout/hierarchy1"/>
    <dgm:cxn modelId="{5D73E2C7-0F1A-407B-8AB3-A82DB1F3A4CA}" type="presParOf" srcId="{B897ADC6-75AE-4D2C-813A-0FCC10C495EC}" destId="{47BFD428-512C-4E63-93A8-E35FEC7FE042}" srcOrd="0" destOrd="0" presId="urn:microsoft.com/office/officeart/2005/8/layout/hierarchy1"/>
    <dgm:cxn modelId="{92284814-175E-4438-BE96-BC3EA15D1A19}" type="presParOf" srcId="{B897ADC6-75AE-4D2C-813A-0FCC10C495EC}" destId="{A6AC673A-96B3-4BDA-B867-A3A4C8AA02C4}" srcOrd="1" destOrd="0" presId="urn:microsoft.com/office/officeart/2005/8/layout/hierarchy1"/>
    <dgm:cxn modelId="{3C052E81-6C68-4C46-ACA1-E49D11CC40A7}" type="presParOf" srcId="{422A1BAE-2AC3-4B5F-B21C-B2CD573BE43E}" destId="{9C08C41A-92A9-4ED2-B64D-72E7EF2BFEC9}" srcOrd="1" destOrd="0" presId="urn:microsoft.com/office/officeart/2005/8/layout/hierarchy1"/>
    <dgm:cxn modelId="{D2CB1F60-74D3-4BB0-91D6-DA661D0B36DB}" type="presParOf" srcId="{9C08C41A-92A9-4ED2-B64D-72E7EF2BFEC9}" destId="{561BE60A-235A-4C45-95F1-E71B24A1CFFA}" srcOrd="0" destOrd="0" presId="urn:microsoft.com/office/officeart/2005/8/layout/hierarchy1"/>
    <dgm:cxn modelId="{CF8B80AE-7D03-4757-BF45-E57A53F5F2F1}" type="presParOf" srcId="{9C08C41A-92A9-4ED2-B64D-72E7EF2BFEC9}" destId="{A2EF38B1-1128-4A06-8899-951F7541058A}" srcOrd="1" destOrd="0" presId="urn:microsoft.com/office/officeart/2005/8/layout/hierarchy1"/>
    <dgm:cxn modelId="{04DBB71D-2FE1-448F-B632-8C7D71F8A3C0}" type="presParOf" srcId="{A2EF38B1-1128-4A06-8899-951F7541058A}" destId="{36011F25-3BE4-4E57-A177-60FD37D9C8D3}" srcOrd="0" destOrd="0" presId="urn:microsoft.com/office/officeart/2005/8/layout/hierarchy1"/>
    <dgm:cxn modelId="{156FC958-9F7C-4CE4-ACB3-1F284F9311E8}" type="presParOf" srcId="{36011F25-3BE4-4E57-A177-60FD37D9C8D3}" destId="{CD76686B-82C6-44B9-B783-681671ED48F7}" srcOrd="0" destOrd="0" presId="urn:microsoft.com/office/officeart/2005/8/layout/hierarchy1"/>
    <dgm:cxn modelId="{DF8B5CDB-AB1E-4655-8990-B0567DB0A8B1}" type="presParOf" srcId="{36011F25-3BE4-4E57-A177-60FD37D9C8D3}" destId="{87F3DB47-5A73-4B66-9B08-6E2969803983}" srcOrd="1" destOrd="0" presId="urn:microsoft.com/office/officeart/2005/8/layout/hierarchy1"/>
    <dgm:cxn modelId="{F35E6DBE-6D2F-4A64-A695-4E780BE4337B}" type="presParOf" srcId="{A2EF38B1-1128-4A06-8899-951F7541058A}" destId="{13212F5B-4E2F-48D3-9040-4848767EDF4A}" srcOrd="1" destOrd="0" presId="urn:microsoft.com/office/officeart/2005/8/layout/hierarchy1"/>
    <dgm:cxn modelId="{4EE57ED8-E4F9-471F-BB81-D49F7FDC2C43}" type="presParOf" srcId="{13212F5B-4E2F-48D3-9040-4848767EDF4A}" destId="{F70F55D0-9E4D-4E57-818D-CC81A9E4120F}" srcOrd="0" destOrd="0" presId="urn:microsoft.com/office/officeart/2005/8/layout/hierarchy1"/>
    <dgm:cxn modelId="{651B2A0F-BEEE-4D5F-AE29-D6BA6244ADC9}" type="presParOf" srcId="{13212F5B-4E2F-48D3-9040-4848767EDF4A}" destId="{ED9B398F-5AB3-4F4C-9605-DF42B69BD4C3}" srcOrd="1" destOrd="0" presId="urn:microsoft.com/office/officeart/2005/8/layout/hierarchy1"/>
    <dgm:cxn modelId="{D671BCE6-E1E0-497F-9677-F6A6AD542C33}" type="presParOf" srcId="{ED9B398F-5AB3-4F4C-9605-DF42B69BD4C3}" destId="{2D49EE82-CCE9-4CD9-9250-D2575F01FCBE}" srcOrd="0" destOrd="0" presId="urn:microsoft.com/office/officeart/2005/8/layout/hierarchy1"/>
    <dgm:cxn modelId="{18E8DD32-4407-4672-91C2-29CBEF5260D7}" type="presParOf" srcId="{2D49EE82-CCE9-4CD9-9250-D2575F01FCBE}" destId="{499FF458-2786-4D74-881A-B84B410C9463}" srcOrd="0" destOrd="0" presId="urn:microsoft.com/office/officeart/2005/8/layout/hierarchy1"/>
    <dgm:cxn modelId="{5F54CBE7-1E9B-42F6-9ED8-9637D5D10B69}" type="presParOf" srcId="{2D49EE82-CCE9-4CD9-9250-D2575F01FCBE}" destId="{C2BC3D11-AE79-498F-935D-F4CB921C5290}" srcOrd="1" destOrd="0" presId="urn:microsoft.com/office/officeart/2005/8/layout/hierarchy1"/>
    <dgm:cxn modelId="{731AE3CB-CDEA-4F1F-9E5F-1D39197623C1}" type="presParOf" srcId="{ED9B398F-5AB3-4F4C-9605-DF42B69BD4C3}" destId="{869A57B3-7EE5-43CA-A7D6-BF1ADFD80C99}" srcOrd="1" destOrd="0" presId="urn:microsoft.com/office/officeart/2005/8/layout/hierarchy1"/>
    <dgm:cxn modelId="{F09A251D-5892-4DE7-A4BD-4139DD467F39}" type="presParOf" srcId="{13212F5B-4E2F-48D3-9040-4848767EDF4A}" destId="{E90E0E83-6E13-45C6-85F9-E1FF830AF684}" srcOrd="2" destOrd="0" presId="urn:microsoft.com/office/officeart/2005/8/layout/hierarchy1"/>
    <dgm:cxn modelId="{EE23AC50-BD71-4ED3-BC54-AFA5DA5F57EF}" type="presParOf" srcId="{13212F5B-4E2F-48D3-9040-4848767EDF4A}" destId="{0A693410-EB77-4E2D-995A-BA431623CA8A}" srcOrd="3" destOrd="0" presId="urn:microsoft.com/office/officeart/2005/8/layout/hierarchy1"/>
    <dgm:cxn modelId="{4FB2424C-150F-4513-8EA2-EECF53359ECF}" type="presParOf" srcId="{0A693410-EB77-4E2D-995A-BA431623CA8A}" destId="{603F9E58-1F26-48EB-A20F-46B47C63A36F}" srcOrd="0" destOrd="0" presId="urn:microsoft.com/office/officeart/2005/8/layout/hierarchy1"/>
    <dgm:cxn modelId="{C40F31ED-AF86-497A-ADDC-C45D5B8EDE07}" type="presParOf" srcId="{603F9E58-1F26-48EB-A20F-46B47C63A36F}" destId="{A3F019F4-4623-438A-A5E3-B48B3255771C}" srcOrd="0" destOrd="0" presId="urn:microsoft.com/office/officeart/2005/8/layout/hierarchy1"/>
    <dgm:cxn modelId="{CE4BB753-06C3-418D-AF59-F4897612349E}" type="presParOf" srcId="{603F9E58-1F26-48EB-A20F-46B47C63A36F}" destId="{31154874-4E27-42D7-A9A1-668B694889E5}" srcOrd="1" destOrd="0" presId="urn:microsoft.com/office/officeart/2005/8/layout/hierarchy1"/>
    <dgm:cxn modelId="{1624C64C-6F15-44C6-AEF5-1FE356767204}" type="presParOf" srcId="{0A693410-EB77-4E2D-995A-BA431623CA8A}" destId="{1B194A6C-2BDB-4126-9C85-090C46712F31}" srcOrd="1" destOrd="0" presId="urn:microsoft.com/office/officeart/2005/8/layout/hierarchy1"/>
    <dgm:cxn modelId="{EAD6B5DD-9CBE-4CF6-9EEB-BB1834A50FF2}" type="presParOf" srcId="{13212F5B-4E2F-48D3-9040-4848767EDF4A}" destId="{2161F3CB-BE22-4DDD-B07F-5BA61D816DE5}" srcOrd="4" destOrd="0" presId="urn:microsoft.com/office/officeart/2005/8/layout/hierarchy1"/>
    <dgm:cxn modelId="{721E7BA1-AB98-4052-9508-845F3D0C73D9}" type="presParOf" srcId="{13212F5B-4E2F-48D3-9040-4848767EDF4A}" destId="{4985DFC2-CB9B-4177-A8D4-641B9B133B0E}" srcOrd="5" destOrd="0" presId="urn:microsoft.com/office/officeart/2005/8/layout/hierarchy1"/>
    <dgm:cxn modelId="{A193EC64-0113-427B-9A25-1F5C79C81DB6}" type="presParOf" srcId="{4985DFC2-CB9B-4177-A8D4-641B9B133B0E}" destId="{AD374DCB-C7DC-4B64-B28E-6BD27B93C982}" srcOrd="0" destOrd="0" presId="urn:microsoft.com/office/officeart/2005/8/layout/hierarchy1"/>
    <dgm:cxn modelId="{F8B2A377-62E3-4199-9CB9-3CC0739DEC43}" type="presParOf" srcId="{AD374DCB-C7DC-4B64-B28E-6BD27B93C982}" destId="{DECAF9A8-41C5-4EE2-9866-D6E45E6FEAA0}" srcOrd="0" destOrd="0" presId="urn:microsoft.com/office/officeart/2005/8/layout/hierarchy1"/>
    <dgm:cxn modelId="{8592F6EB-0FF7-4E18-BF32-CE783E06AF42}" type="presParOf" srcId="{AD374DCB-C7DC-4B64-B28E-6BD27B93C982}" destId="{DE5952F0-33E3-459B-8510-F350A9112476}" srcOrd="1" destOrd="0" presId="urn:microsoft.com/office/officeart/2005/8/layout/hierarchy1"/>
    <dgm:cxn modelId="{065C89B8-7AB5-480D-9ED6-6C74EA80151D}" type="presParOf" srcId="{4985DFC2-CB9B-4177-A8D4-641B9B133B0E}" destId="{6DE8FD9F-BE4B-44F2-80AB-032D8BBFB321}" srcOrd="1" destOrd="0" presId="urn:microsoft.com/office/officeart/2005/8/layout/hierarchy1"/>
    <dgm:cxn modelId="{48829DEF-5F8E-4682-B157-1EA6697EA1D6}" type="presParOf" srcId="{13212F5B-4E2F-48D3-9040-4848767EDF4A}" destId="{C569F50F-0FA1-4894-8BA4-888179B71B2E}" srcOrd="6" destOrd="0" presId="urn:microsoft.com/office/officeart/2005/8/layout/hierarchy1"/>
    <dgm:cxn modelId="{637A9FC7-FA0A-4E5C-A38D-A246DB148694}" type="presParOf" srcId="{13212F5B-4E2F-48D3-9040-4848767EDF4A}" destId="{75ED40F6-878C-492A-B690-4C62AE163A49}" srcOrd="7" destOrd="0" presId="urn:microsoft.com/office/officeart/2005/8/layout/hierarchy1"/>
    <dgm:cxn modelId="{60FC38A8-8BCB-4B80-85FB-47505ECF63E2}" type="presParOf" srcId="{75ED40F6-878C-492A-B690-4C62AE163A49}" destId="{FAD2EF0B-5FCE-4CB5-9AA4-95710F652F31}" srcOrd="0" destOrd="0" presId="urn:microsoft.com/office/officeart/2005/8/layout/hierarchy1"/>
    <dgm:cxn modelId="{50F8FB50-71FE-4600-9507-FBE9E4363CC2}" type="presParOf" srcId="{FAD2EF0B-5FCE-4CB5-9AA4-95710F652F31}" destId="{A11F05D6-B264-4EBC-A8F5-FA74A0589E19}" srcOrd="0" destOrd="0" presId="urn:microsoft.com/office/officeart/2005/8/layout/hierarchy1"/>
    <dgm:cxn modelId="{22E71EBC-E938-4605-B32B-AB21F4B415D0}" type="presParOf" srcId="{FAD2EF0B-5FCE-4CB5-9AA4-95710F652F31}" destId="{14DB80AF-CCFC-4C60-BB15-656EC53C0427}" srcOrd="1" destOrd="0" presId="urn:microsoft.com/office/officeart/2005/8/layout/hierarchy1"/>
    <dgm:cxn modelId="{AA72F26B-FD88-40D3-9C55-41732B66857D}" type="presParOf" srcId="{75ED40F6-878C-492A-B690-4C62AE163A49}" destId="{95F67242-4175-4994-9C98-96FD95AEDCF1}" srcOrd="1" destOrd="0" presId="urn:microsoft.com/office/officeart/2005/8/layout/hierarchy1"/>
    <dgm:cxn modelId="{7B03C523-BB3B-4ABD-BC92-ABD09A0CC260}" type="presParOf" srcId="{13212F5B-4E2F-48D3-9040-4848767EDF4A}" destId="{2699F847-7581-4C7D-AD7C-CB2F728820C6}" srcOrd="8" destOrd="0" presId="urn:microsoft.com/office/officeart/2005/8/layout/hierarchy1"/>
    <dgm:cxn modelId="{F07476E9-4BF6-4153-B1DB-09E7CBDD8CB3}" type="presParOf" srcId="{13212F5B-4E2F-48D3-9040-4848767EDF4A}" destId="{D7EED3D0-207C-4C33-9DE9-95FFA930031C}" srcOrd="9" destOrd="0" presId="urn:microsoft.com/office/officeart/2005/8/layout/hierarchy1"/>
    <dgm:cxn modelId="{3091E9E6-B967-4A9E-B09E-938157F6841B}" type="presParOf" srcId="{D7EED3D0-207C-4C33-9DE9-95FFA930031C}" destId="{89C80E24-2300-48F8-909B-AAD57FE64683}" srcOrd="0" destOrd="0" presId="urn:microsoft.com/office/officeart/2005/8/layout/hierarchy1"/>
    <dgm:cxn modelId="{DF300F52-4666-4908-AA19-C4104E444CEC}" type="presParOf" srcId="{89C80E24-2300-48F8-909B-AAD57FE64683}" destId="{07B7E26E-7E53-4C0F-B430-06B1A76680E9}" srcOrd="0" destOrd="0" presId="urn:microsoft.com/office/officeart/2005/8/layout/hierarchy1"/>
    <dgm:cxn modelId="{67BBAFA5-B0B5-405E-8C20-DD5D4BEE6EFD}" type="presParOf" srcId="{89C80E24-2300-48F8-909B-AAD57FE64683}" destId="{569A4E87-09AB-48A7-B21D-830F10A37466}" srcOrd="1" destOrd="0" presId="urn:microsoft.com/office/officeart/2005/8/layout/hierarchy1"/>
    <dgm:cxn modelId="{4805D3F0-E1E2-45AA-B064-40EC12E8E52B}" type="presParOf" srcId="{D7EED3D0-207C-4C33-9DE9-95FFA930031C}" destId="{F725072F-A7C3-45EA-97B2-96D5DD1A4B49}" srcOrd="1" destOrd="0" presId="urn:microsoft.com/office/officeart/2005/8/layout/hierarchy1"/>
    <dgm:cxn modelId="{3A6273AA-5EAC-4C08-BAA9-A151DE24A929}" type="presParOf" srcId="{13212F5B-4E2F-48D3-9040-4848767EDF4A}" destId="{7AA81E2D-B536-4C77-ABED-183D15474662}" srcOrd="10" destOrd="0" presId="urn:microsoft.com/office/officeart/2005/8/layout/hierarchy1"/>
    <dgm:cxn modelId="{45063736-5426-4B1B-8B17-D3F75461D69B}" type="presParOf" srcId="{13212F5B-4E2F-48D3-9040-4848767EDF4A}" destId="{AC0D982A-D8EF-4E2C-A72B-A865B7321EDA}" srcOrd="11" destOrd="0" presId="urn:microsoft.com/office/officeart/2005/8/layout/hierarchy1"/>
    <dgm:cxn modelId="{F0E5EBC7-CEC5-4CA1-9103-2311300E39E7}" type="presParOf" srcId="{AC0D982A-D8EF-4E2C-A72B-A865B7321EDA}" destId="{D289C375-4686-4716-96C4-7289FBB8FDBF}" srcOrd="0" destOrd="0" presId="urn:microsoft.com/office/officeart/2005/8/layout/hierarchy1"/>
    <dgm:cxn modelId="{41DEB90B-FBA3-4AFD-86FF-6BB4C7BD4981}" type="presParOf" srcId="{D289C375-4686-4716-96C4-7289FBB8FDBF}" destId="{F82CBB0A-F253-40F1-8780-838CF94FBCBD}" srcOrd="0" destOrd="0" presId="urn:microsoft.com/office/officeart/2005/8/layout/hierarchy1"/>
    <dgm:cxn modelId="{A94A6DCA-6A75-4953-BBE3-2078809E4172}" type="presParOf" srcId="{D289C375-4686-4716-96C4-7289FBB8FDBF}" destId="{C23AB4AA-3C14-4726-9655-5D4AA0B47F84}" srcOrd="1" destOrd="0" presId="urn:microsoft.com/office/officeart/2005/8/layout/hierarchy1"/>
    <dgm:cxn modelId="{DB2856E1-479F-478F-ABF6-E586236EB8EF}" type="presParOf" srcId="{AC0D982A-D8EF-4E2C-A72B-A865B7321EDA}" destId="{8202088F-BC8C-4885-9030-ABDD394DE128}" srcOrd="1" destOrd="0" presId="urn:microsoft.com/office/officeart/2005/8/layout/hierarchy1"/>
    <dgm:cxn modelId="{22AB75D1-4C3A-4D15-95CC-9690D12B0611}" type="presParOf" srcId="{13212F5B-4E2F-48D3-9040-4848767EDF4A}" destId="{A9E72653-71B3-45AC-BEAC-BFEE6D07771A}" srcOrd="12" destOrd="0" presId="urn:microsoft.com/office/officeart/2005/8/layout/hierarchy1"/>
    <dgm:cxn modelId="{E1AFB099-14DD-4853-8BB1-5B0D6AE56EE6}" type="presParOf" srcId="{13212F5B-4E2F-48D3-9040-4848767EDF4A}" destId="{5768CD64-5097-4626-88F1-74F5A4340A9E}" srcOrd="13" destOrd="0" presId="urn:microsoft.com/office/officeart/2005/8/layout/hierarchy1"/>
    <dgm:cxn modelId="{FD1D592F-5722-41C8-8D3F-1DB98E953CFC}" type="presParOf" srcId="{5768CD64-5097-4626-88F1-74F5A4340A9E}" destId="{DD07926C-24F4-43A7-9685-241595770462}" srcOrd="0" destOrd="0" presId="urn:microsoft.com/office/officeart/2005/8/layout/hierarchy1"/>
    <dgm:cxn modelId="{BEEF1FAD-D17D-43B9-B315-748D766224B0}" type="presParOf" srcId="{DD07926C-24F4-43A7-9685-241595770462}" destId="{954F6A60-8A3C-490D-804C-1CC6181E3350}" srcOrd="0" destOrd="0" presId="urn:microsoft.com/office/officeart/2005/8/layout/hierarchy1"/>
    <dgm:cxn modelId="{BA1F3F85-DA5B-4DC3-86CB-6CB74EA7999A}" type="presParOf" srcId="{DD07926C-24F4-43A7-9685-241595770462}" destId="{AEB19563-D836-45DD-BC3C-8A9B66F0539C}" srcOrd="1" destOrd="0" presId="urn:microsoft.com/office/officeart/2005/8/layout/hierarchy1"/>
    <dgm:cxn modelId="{05CB47A9-91D8-4309-BAF7-672F3C461DE1}" type="presParOf" srcId="{5768CD64-5097-4626-88F1-74F5A4340A9E}" destId="{615ED653-647A-4358-A907-7876D3DF3D1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/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/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/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/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/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/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/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/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/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/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/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/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/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/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C02184-11A0-4681-9A2D-B4ED32BAFCD0}" type="doc">
      <dgm:prSet loTypeId="urn:microsoft.com/office/officeart/2005/8/layout/process1" loCatId="process" qsTypeId="urn:microsoft.com/office/officeart/2005/8/quickstyle/3d3" qsCatId="3D" csTypeId="urn:microsoft.com/office/officeart/2005/8/colors/accent1_1" csCatId="accent1" phldr="1"/>
      <dgm:spPr/>
    </dgm:pt>
    <dgm:pt modelId="{8192617B-51A0-4D26-8CF4-6839E8B4C77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Collect Data from Various Sources</a:t>
          </a:r>
        </a:p>
      </dgm:t>
    </dgm:pt>
    <dgm:pt modelId="{1016C2EC-9744-4DEE-9604-19477C189050}" type="parTrans" cxnId="{E63D3653-72D2-4D57-BD18-591FE45193A0}">
      <dgm:prSet/>
      <dgm:spPr/>
      <dgm:t>
        <a:bodyPr/>
        <a:lstStyle/>
        <a:p>
          <a:endParaRPr lang="en-IN"/>
        </a:p>
      </dgm:t>
    </dgm:pt>
    <dgm:pt modelId="{4D5761C4-C973-47C2-8F91-72BE396628F7}" type="sibTrans" cxnId="{E63D3653-72D2-4D57-BD18-591FE45193A0}">
      <dgm:prSet custT="1"/>
      <dgm:spPr/>
      <dgm:t>
        <a:bodyPr/>
        <a:lstStyle/>
        <a:p>
          <a:endParaRPr lang="en-IN" sz="1050"/>
        </a:p>
      </dgm:t>
    </dgm:pt>
    <dgm:pt modelId="{98C07ACC-0D62-4EBB-B249-450842A10DC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Data Augmentation</a:t>
          </a:r>
        </a:p>
      </dgm:t>
    </dgm:pt>
    <dgm:pt modelId="{D0F65A05-3976-4FC9-928B-A2B70792239C}" type="parTrans" cxnId="{D77F9EA6-7A4B-4250-8407-9CBEAF255162}">
      <dgm:prSet/>
      <dgm:spPr/>
      <dgm:t>
        <a:bodyPr/>
        <a:lstStyle/>
        <a:p>
          <a:endParaRPr lang="en-IN"/>
        </a:p>
      </dgm:t>
    </dgm:pt>
    <dgm:pt modelId="{76170FF1-9155-4727-B657-484F2607CE66}" type="sibTrans" cxnId="{D77F9EA6-7A4B-4250-8407-9CBEAF255162}">
      <dgm:prSet custT="1"/>
      <dgm:spPr/>
      <dgm:t>
        <a:bodyPr/>
        <a:lstStyle/>
        <a:p>
          <a:endParaRPr lang="en-IN" sz="1050"/>
        </a:p>
      </dgm:t>
    </dgm:pt>
    <dgm:pt modelId="{ED05D0D0-A5D3-43EC-9E8C-F030A952FD68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sz="1200" dirty="0"/>
            <a:t>Training CNN Model</a:t>
          </a:r>
        </a:p>
      </dgm:t>
    </dgm:pt>
    <dgm:pt modelId="{096A09CB-DC5C-4181-A361-A50101D3DF9B}" type="parTrans" cxnId="{00823D18-E875-41F3-8C56-A770A63FD977}">
      <dgm:prSet/>
      <dgm:spPr/>
      <dgm:t>
        <a:bodyPr/>
        <a:lstStyle/>
        <a:p>
          <a:endParaRPr lang="en-IN"/>
        </a:p>
      </dgm:t>
    </dgm:pt>
    <dgm:pt modelId="{E387DF89-0D06-4722-94BE-3C472F5CF18C}" type="sibTrans" cxnId="{00823D18-E875-41F3-8C56-A770A63FD977}">
      <dgm:prSet custT="1"/>
      <dgm:spPr/>
      <dgm:t>
        <a:bodyPr/>
        <a:lstStyle/>
        <a:p>
          <a:endParaRPr lang="en-IN" sz="1050"/>
        </a:p>
      </dgm:t>
    </dgm:pt>
    <dgm:pt modelId="{C709B936-91E5-4E39-8C3B-E7745D9972E1}">
      <dgm:prSet phldrT="[Text]" custT="1"/>
      <dgm:spPr/>
      <dgm:t>
        <a:bodyPr/>
        <a:lstStyle/>
        <a:p>
          <a:r>
            <a:rPr lang="en-IN" sz="1200" dirty="0"/>
            <a:t>Currency Recognition</a:t>
          </a:r>
        </a:p>
      </dgm:t>
    </dgm:pt>
    <dgm:pt modelId="{7C560F70-F443-45B5-916D-16D62FB00591}" type="parTrans" cxnId="{3E863B4E-0B67-4691-9561-1FE7F9EA0A8C}">
      <dgm:prSet/>
      <dgm:spPr/>
      <dgm:t>
        <a:bodyPr/>
        <a:lstStyle/>
        <a:p>
          <a:endParaRPr lang="en-IN"/>
        </a:p>
      </dgm:t>
    </dgm:pt>
    <dgm:pt modelId="{6D359193-44E3-4451-A543-F24BC33BCDE0}" type="sibTrans" cxnId="{3E863B4E-0B67-4691-9561-1FE7F9EA0A8C}">
      <dgm:prSet custT="1"/>
      <dgm:spPr/>
      <dgm:t>
        <a:bodyPr/>
        <a:lstStyle/>
        <a:p>
          <a:endParaRPr lang="en-IN" sz="1050"/>
        </a:p>
      </dgm:t>
    </dgm:pt>
    <dgm:pt modelId="{FC731176-E7B9-47DD-AF49-4BDF19CD0BAA}">
      <dgm:prSet phldrT="[Text]" custT="1"/>
      <dgm:spPr/>
      <dgm:t>
        <a:bodyPr/>
        <a:lstStyle/>
        <a:p>
          <a:r>
            <a:rPr lang="en-IN" sz="1200" dirty="0"/>
            <a:t>Adding YOLO/Tiny-YOLO</a:t>
          </a:r>
        </a:p>
      </dgm:t>
    </dgm:pt>
    <dgm:pt modelId="{FC2F6FFF-95D8-4BFF-B313-422FA1CA2705}" type="parTrans" cxnId="{04494539-3465-4EE2-AF28-0647A96E1E79}">
      <dgm:prSet/>
      <dgm:spPr/>
      <dgm:t>
        <a:bodyPr/>
        <a:lstStyle/>
        <a:p>
          <a:endParaRPr lang="en-IN"/>
        </a:p>
      </dgm:t>
    </dgm:pt>
    <dgm:pt modelId="{C5DC1DC6-3901-4A8F-B32D-CC72FB0A44CD}" type="sibTrans" cxnId="{04494539-3465-4EE2-AF28-0647A96E1E79}">
      <dgm:prSet custT="1"/>
      <dgm:spPr/>
      <dgm:t>
        <a:bodyPr/>
        <a:lstStyle/>
        <a:p>
          <a:endParaRPr lang="en-IN" sz="1050"/>
        </a:p>
      </dgm:t>
    </dgm:pt>
    <dgm:pt modelId="{A85E3101-10BB-4DD2-AD6A-07F1B6CE0EA2}">
      <dgm:prSet phldrT="[Text]" custT="1"/>
      <dgm:spPr/>
      <dgm:t>
        <a:bodyPr/>
        <a:lstStyle/>
        <a:p>
          <a:r>
            <a:rPr lang="en-IN" sz="1200" dirty="0"/>
            <a:t>Currency Detection</a:t>
          </a:r>
        </a:p>
      </dgm:t>
    </dgm:pt>
    <dgm:pt modelId="{9D3D6BD0-8607-42CF-9861-F17A5A080F72}" type="parTrans" cxnId="{B20293FE-F2B0-445D-A0A8-E51878300832}">
      <dgm:prSet/>
      <dgm:spPr/>
      <dgm:t>
        <a:bodyPr/>
        <a:lstStyle/>
        <a:p>
          <a:endParaRPr lang="en-IN"/>
        </a:p>
      </dgm:t>
    </dgm:pt>
    <dgm:pt modelId="{D1C1D370-849A-4A59-B7C6-F7901CF6EE5C}" type="sibTrans" cxnId="{B20293FE-F2B0-445D-A0A8-E51878300832}">
      <dgm:prSet/>
      <dgm:spPr/>
      <dgm:t>
        <a:bodyPr/>
        <a:lstStyle/>
        <a:p>
          <a:endParaRPr lang="en-IN"/>
        </a:p>
      </dgm:t>
    </dgm:pt>
    <dgm:pt modelId="{58C54259-3E52-4793-A906-D180FD8D3149}">
      <dgm:prSet phldrT="[Text]" custT="1"/>
      <dgm:spPr/>
      <dgm:t>
        <a:bodyPr/>
        <a:lstStyle/>
        <a:p>
          <a:r>
            <a:rPr lang="en-IN" sz="1200" dirty="0"/>
            <a:t>Data Annotation</a:t>
          </a:r>
        </a:p>
      </dgm:t>
    </dgm:pt>
    <dgm:pt modelId="{4980DC09-31EF-4932-AA7A-2C9E91322903}" type="parTrans" cxnId="{53EBC4D3-7343-4532-99E2-924DD38B179B}">
      <dgm:prSet/>
      <dgm:spPr/>
      <dgm:t>
        <a:bodyPr/>
        <a:lstStyle/>
        <a:p>
          <a:endParaRPr lang="en-IN"/>
        </a:p>
      </dgm:t>
    </dgm:pt>
    <dgm:pt modelId="{B03F5A97-3C54-40DD-912B-C0CE016F3004}" type="sibTrans" cxnId="{53EBC4D3-7343-4532-99E2-924DD38B179B}">
      <dgm:prSet custT="1"/>
      <dgm:spPr/>
      <dgm:t>
        <a:bodyPr/>
        <a:lstStyle/>
        <a:p>
          <a:endParaRPr lang="en-IN" sz="1050"/>
        </a:p>
      </dgm:t>
    </dgm:pt>
    <dgm:pt modelId="{468248D8-FAE2-4FC3-B22C-D3B6EC096AB8}" type="pres">
      <dgm:prSet presAssocID="{62C02184-11A0-4681-9A2D-B4ED32BAFCD0}" presName="Name0" presStyleCnt="0">
        <dgm:presLayoutVars>
          <dgm:dir/>
          <dgm:resizeHandles val="exact"/>
        </dgm:presLayoutVars>
      </dgm:prSet>
      <dgm:spPr/>
    </dgm:pt>
    <dgm:pt modelId="{0D3DA549-444A-47FA-B2BB-626BC7D8DB53}" type="pres">
      <dgm:prSet presAssocID="{8192617B-51A0-4D26-8CF4-6839E8B4C778}" presName="node" presStyleLbl="node1" presStyleIdx="0" presStyleCnt="7" custScaleX="177261" custScaleY="124474" custLinFactX="27431" custLinFactY="-96614" custLinFactNeighborX="100000" custLinFactNeighborY="-100000">
        <dgm:presLayoutVars>
          <dgm:bulletEnabled val="1"/>
        </dgm:presLayoutVars>
      </dgm:prSet>
      <dgm:spPr/>
    </dgm:pt>
    <dgm:pt modelId="{ACF890E7-D579-46B9-998E-9B5D6686E84C}" type="pres">
      <dgm:prSet presAssocID="{4D5761C4-C973-47C2-8F91-72BE396628F7}" presName="sibTrans" presStyleLbl="sibTrans2D1" presStyleIdx="0" presStyleCnt="6"/>
      <dgm:spPr/>
    </dgm:pt>
    <dgm:pt modelId="{CA399BD2-F5BF-4BCE-934B-89181620FF8F}" type="pres">
      <dgm:prSet presAssocID="{4D5761C4-C973-47C2-8F91-72BE396628F7}" presName="connectorText" presStyleLbl="sibTrans2D1" presStyleIdx="0" presStyleCnt="6"/>
      <dgm:spPr/>
    </dgm:pt>
    <dgm:pt modelId="{9C04A304-FB7F-4BE4-BACB-4529A6F6F3F4}" type="pres">
      <dgm:prSet presAssocID="{98C07ACC-0D62-4EBB-B249-450842A10DC1}" presName="node" presStyleLbl="node1" presStyleIdx="1" presStyleCnt="7" custScaleX="186753" custLinFactX="83776" custLinFactY="-98885" custLinFactNeighborX="100000" custLinFactNeighborY="-100000">
        <dgm:presLayoutVars>
          <dgm:bulletEnabled val="1"/>
        </dgm:presLayoutVars>
      </dgm:prSet>
      <dgm:spPr/>
    </dgm:pt>
    <dgm:pt modelId="{C3F31362-FCFE-4AAF-9AAE-AFD954AAB30E}" type="pres">
      <dgm:prSet presAssocID="{76170FF1-9155-4727-B657-484F2607CE66}" presName="sibTrans" presStyleLbl="sibTrans2D1" presStyleIdx="1" presStyleCnt="6"/>
      <dgm:spPr/>
    </dgm:pt>
    <dgm:pt modelId="{7E7A6689-F1EB-460B-8944-9B4C1BCCBC6A}" type="pres">
      <dgm:prSet presAssocID="{76170FF1-9155-4727-B657-484F2607CE66}" presName="connectorText" presStyleLbl="sibTrans2D1" presStyleIdx="1" presStyleCnt="6"/>
      <dgm:spPr/>
    </dgm:pt>
    <dgm:pt modelId="{C4CFEBD7-9FDC-494B-BEF1-FECC9C1503C1}" type="pres">
      <dgm:prSet presAssocID="{ED05D0D0-A5D3-43EC-9E8C-F030A952FD68}" presName="node" presStyleLbl="node1" presStyleIdx="2" presStyleCnt="7" custScaleX="151177" custLinFactX="100000" custLinFactY="-98885" custLinFactNeighborX="145481" custLinFactNeighborY="-100000">
        <dgm:presLayoutVars>
          <dgm:bulletEnabled val="1"/>
        </dgm:presLayoutVars>
      </dgm:prSet>
      <dgm:spPr/>
    </dgm:pt>
    <dgm:pt modelId="{19D1D351-FD71-42EC-8F52-3350C4191B4B}" type="pres">
      <dgm:prSet presAssocID="{E387DF89-0D06-4722-94BE-3C472F5CF18C}" presName="sibTrans" presStyleLbl="sibTrans2D1" presStyleIdx="2" presStyleCnt="6"/>
      <dgm:spPr/>
    </dgm:pt>
    <dgm:pt modelId="{6B149046-6457-488A-9C19-365BAC6FAADE}" type="pres">
      <dgm:prSet presAssocID="{E387DF89-0D06-4722-94BE-3C472F5CF18C}" presName="connectorText" presStyleLbl="sibTrans2D1" presStyleIdx="2" presStyleCnt="6"/>
      <dgm:spPr/>
    </dgm:pt>
    <dgm:pt modelId="{5DF624D2-F0D3-441F-809A-340A98E38697}" type="pres">
      <dgm:prSet presAssocID="{C709B936-91E5-4E39-8C3B-E7745D9972E1}" presName="node" presStyleLbl="node1" presStyleIdx="3" presStyleCnt="7" custScaleX="169187" custLinFactX="145908" custLinFactY="-98885" custLinFactNeighborX="200000" custLinFactNeighborY="-100000">
        <dgm:presLayoutVars>
          <dgm:bulletEnabled val="1"/>
        </dgm:presLayoutVars>
      </dgm:prSet>
      <dgm:spPr/>
    </dgm:pt>
    <dgm:pt modelId="{B89CC5DC-456F-44D6-BC1C-F93C8FC7CF63}" type="pres">
      <dgm:prSet presAssocID="{6D359193-44E3-4451-A543-F24BC33BCDE0}" presName="sibTrans" presStyleLbl="sibTrans2D1" presStyleIdx="3" presStyleCnt="6" custAng="0" custLinFactNeighborX="3253" custLinFactNeighborY="-14145"/>
      <dgm:spPr/>
    </dgm:pt>
    <dgm:pt modelId="{AC24E7A6-CBB0-4CBB-B73A-04D6D9D96227}" type="pres">
      <dgm:prSet presAssocID="{6D359193-44E3-4451-A543-F24BC33BCDE0}" presName="connectorText" presStyleLbl="sibTrans2D1" presStyleIdx="3" presStyleCnt="6"/>
      <dgm:spPr/>
    </dgm:pt>
    <dgm:pt modelId="{7BC3093B-B08A-4504-8E5F-263B96F25FA9}" type="pres">
      <dgm:prSet presAssocID="{58C54259-3E52-4793-A906-D180FD8D3149}" presName="node" presStyleLbl="node1" presStyleIdx="4" presStyleCnt="7" custScaleX="192786" custLinFactX="197891" custLinFactY="-98885" custLinFactNeighborX="200000" custLinFactNeighborY="-100000">
        <dgm:presLayoutVars>
          <dgm:bulletEnabled val="1"/>
        </dgm:presLayoutVars>
      </dgm:prSet>
      <dgm:spPr/>
    </dgm:pt>
    <dgm:pt modelId="{4CCEA311-7A2C-4984-BC15-46C97A8AB08B}" type="pres">
      <dgm:prSet presAssocID="{B03F5A97-3C54-40DD-912B-C0CE016F3004}" presName="sibTrans" presStyleLbl="sibTrans2D1" presStyleIdx="4" presStyleCnt="6"/>
      <dgm:spPr/>
    </dgm:pt>
    <dgm:pt modelId="{DCD09FE0-A1B8-4433-B3FE-2F0D6F835523}" type="pres">
      <dgm:prSet presAssocID="{B03F5A97-3C54-40DD-912B-C0CE016F3004}" presName="connectorText" presStyleLbl="sibTrans2D1" presStyleIdx="4" presStyleCnt="6"/>
      <dgm:spPr/>
    </dgm:pt>
    <dgm:pt modelId="{BEB43860-134A-43AC-A81C-88193F635E37}" type="pres">
      <dgm:prSet presAssocID="{FC731176-E7B9-47DD-AF49-4BDF19CD0BAA}" presName="node" presStyleLbl="node1" presStyleIdx="5" presStyleCnt="7" custScaleX="197551" custLinFactX="5105" custLinFactNeighborX="100000" custLinFactNeighborY="-39425">
        <dgm:presLayoutVars>
          <dgm:bulletEnabled val="1"/>
        </dgm:presLayoutVars>
      </dgm:prSet>
      <dgm:spPr/>
    </dgm:pt>
    <dgm:pt modelId="{E072000D-BFDA-4BEB-B221-3BDDAFBB39FD}" type="pres">
      <dgm:prSet presAssocID="{C5DC1DC6-3901-4A8F-B32D-CC72FB0A44CD}" presName="sibTrans" presStyleLbl="sibTrans2D1" presStyleIdx="5" presStyleCnt="6"/>
      <dgm:spPr/>
    </dgm:pt>
    <dgm:pt modelId="{688BE4FB-5D84-4646-86D5-A14775BC0468}" type="pres">
      <dgm:prSet presAssocID="{C5DC1DC6-3901-4A8F-B32D-CC72FB0A44CD}" presName="connectorText" presStyleLbl="sibTrans2D1" presStyleIdx="5" presStyleCnt="6"/>
      <dgm:spPr/>
    </dgm:pt>
    <dgm:pt modelId="{ADD25AB3-5D65-4DD5-9067-6094B28905F8}" type="pres">
      <dgm:prSet presAssocID="{A85E3101-10BB-4DD2-AD6A-07F1B6CE0EA2}" presName="node" presStyleLbl="node1" presStyleIdx="6" presStyleCnt="7" custScaleX="179980" custScaleY="153742" custLinFactX="-100010" custLinFactY="66838" custLinFactNeighborX="-200000" custLinFactNeighborY="100000">
        <dgm:presLayoutVars>
          <dgm:bulletEnabled val="1"/>
        </dgm:presLayoutVars>
      </dgm:prSet>
      <dgm:spPr/>
    </dgm:pt>
  </dgm:ptLst>
  <dgm:cxnLst>
    <dgm:cxn modelId="{51CAC811-42BE-47AC-BDD9-7946D6F5D055}" type="presOf" srcId="{B03F5A97-3C54-40DD-912B-C0CE016F3004}" destId="{4CCEA311-7A2C-4984-BC15-46C97A8AB08B}" srcOrd="0" destOrd="0" presId="urn:microsoft.com/office/officeart/2005/8/layout/process1"/>
    <dgm:cxn modelId="{DBC3D714-E973-4AC9-90AD-B4EE1CB8A3C5}" type="presOf" srcId="{A85E3101-10BB-4DD2-AD6A-07F1B6CE0EA2}" destId="{ADD25AB3-5D65-4DD5-9067-6094B28905F8}" srcOrd="0" destOrd="0" presId="urn:microsoft.com/office/officeart/2005/8/layout/process1"/>
    <dgm:cxn modelId="{00823D18-E875-41F3-8C56-A770A63FD977}" srcId="{62C02184-11A0-4681-9A2D-B4ED32BAFCD0}" destId="{ED05D0D0-A5D3-43EC-9E8C-F030A952FD68}" srcOrd="2" destOrd="0" parTransId="{096A09CB-DC5C-4181-A361-A50101D3DF9B}" sibTransId="{E387DF89-0D06-4722-94BE-3C472F5CF18C}"/>
    <dgm:cxn modelId="{9CB26A24-80A5-4AE1-AE56-D8CF32DED9C7}" type="presOf" srcId="{E387DF89-0D06-4722-94BE-3C472F5CF18C}" destId="{19D1D351-FD71-42EC-8F52-3350C4191B4B}" srcOrd="0" destOrd="0" presId="urn:microsoft.com/office/officeart/2005/8/layout/process1"/>
    <dgm:cxn modelId="{D33EE231-C6B5-4863-90B5-C9DEDD2EDF42}" type="presOf" srcId="{C5DC1DC6-3901-4A8F-B32D-CC72FB0A44CD}" destId="{688BE4FB-5D84-4646-86D5-A14775BC0468}" srcOrd="1" destOrd="0" presId="urn:microsoft.com/office/officeart/2005/8/layout/process1"/>
    <dgm:cxn modelId="{04494539-3465-4EE2-AF28-0647A96E1E79}" srcId="{62C02184-11A0-4681-9A2D-B4ED32BAFCD0}" destId="{FC731176-E7B9-47DD-AF49-4BDF19CD0BAA}" srcOrd="5" destOrd="0" parTransId="{FC2F6FFF-95D8-4BFF-B313-422FA1CA2705}" sibTransId="{C5DC1DC6-3901-4A8F-B32D-CC72FB0A44CD}"/>
    <dgm:cxn modelId="{6476205E-6336-4BD0-9450-802AEA45C581}" type="presOf" srcId="{E387DF89-0D06-4722-94BE-3C472F5CF18C}" destId="{6B149046-6457-488A-9C19-365BAC6FAADE}" srcOrd="1" destOrd="0" presId="urn:microsoft.com/office/officeart/2005/8/layout/process1"/>
    <dgm:cxn modelId="{5FA3D160-73B3-4CA1-815A-DE4FAE362E78}" type="presOf" srcId="{98C07ACC-0D62-4EBB-B249-450842A10DC1}" destId="{9C04A304-FB7F-4BE4-BACB-4529A6F6F3F4}" srcOrd="0" destOrd="0" presId="urn:microsoft.com/office/officeart/2005/8/layout/process1"/>
    <dgm:cxn modelId="{65073162-7D81-4108-ADAE-7A0F21AB490F}" type="presOf" srcId="{6D359193-44E3-4451-A543-F24BC33BCDE0}" destId="{B89CC5DC-456F-44D6-BC1C-F93C8FC7CF63}" srcOrd="0" destOrd="0" presId="urn:microsoft.com/office/officeart/2005/8/layout/process1"/>
    <dgm:cxn modelId="{F426A542-21AB-40EB-9169-E97F23AF5BF3}" type="presOf" srcId="{8192617B-51A0-4D26-8CF4-6839E8B4C778}" destId="{0D3DA549-444A-47FA-B2BB-626BC7D8DB53}" srcOrd="0" destOrd="0" presId="urn:microsoft.com/office/officeart/2005/8/layout/process1"/>
    <dgm:cxn modelId="{3E863B4E-0B67-4691-9561-1FE7F9EA0A8C}" srcId="{62C02184-11A0-4681-9A2D-B4ED32BAFCD0}" destId="{C709B936-91E5-4E39-8C3B-E7745D9972E1}" srcOrd="3" destOrd="0" parTransId="{7C560F70-F443-45B5-916D-16D62FB00591}" sibTransId="{6D359193-44E3-4451-A543-F24BC33BCDE0}"/>
    <dgm:cxn modelId="{7A60896F-3C1F-4429-B257-20D99D060A8C}" type="presOf" srcId="{6D359193-44E3-4451-A543-F24BC33BCDE0}" destId="{AC24E7A6-CBB0-4CBB-B73A-04D6D9D96227}" srcOrd="1" destOrd="0" presId="urn:microsoft.com/office/officeart/2005/8/layout/process1"/>
    <dgm:cxn modelId="{C757B56F-DB9A-4A97-91FC-6B4784DF5356}" type="presOf" srcId="{C709B936-91E5-4E39-8C3B-E7745D9972E1}" destId="{5DF624D2-F0D3-441F-809A-340A98E38697}" srcOrd="0" destOrd="0" presId="urn:microsoft.com/office/officeart/2005/8/layout/process1"/>
    <dgm:cxn modelId="{1BF2D770-E50B-4C88-9297-0F0C49E003AE}" type="presOf" srcId="{C5DC1DC6-3901-4A8F-B32D-CC72FB0A44CD}" destId="{E072000D-BFDA-4BEB-B221-3BDDAFBB39FD}" srcOrd="0" destOrd="0" presId="urn:microsoft.com/office/officeart/2005/8/layout/process1"/>
    <dgm:cxn modelId="{0C7C0372-9B02-451F-B376-8131BD8FFE27}" type="presOf" srcId="{B03F5A97-3C54-40DD-912B-C0CE016F3004}" destId="{DCD09FE0-A1B8-4433-B3FE-2F0D6F835523}" srcOrd="1" destOrd="0" presId="urn:microsoft.com/office/officeart/2005/8/layout/process1"/>
    <dgm:cxn modelId="{E63D3653-72D2-4D57-BD18-591FE45193A0}" srcId="{62C02184-11A0-4681-9A2D-B4ED32BAFCD0}" destId="{8192617B-51A0-4D26-8CF4-6839E8B4C778}" srcOrd="0" destOrd="0" parTransId="{1016C2EC-9744-4DEE-9604-19477C189050}" sibTransId="{4D5761C4-C973-47C2-8F91-72BE396628F7}"/>
    <dgm:cxn modelId="{8A6EB155-5B53-47C0-A9FC-48B66158C10D}" type="presOf" srcId="{FC731176-E7B9-47DD-AF49-4BDF19CD0BAA}" destId="{BEB43860-134A-43AC-A81C-88193F635E37}" srcOrd="0" destOrd="0" presId="urn:microsoft.com/office/officeart/2005/8/layout/process1"/>
    <dgm:cxn modelId="{B0CDEB9C-D5FC-4D03-B638-F00900779DB4}" type="presOf" srcId="{76170FF1-9155-4727-B657-484F2607CE66}" destId="{7E7A6689-F1EB-460B-8944-9B4C1BCCBC6A}" srcOrd="1" destOrd="0" presId="urn:microsoft.com/office/officeart/2005/8/layout/process1"/>
    <dgm:cxn modelId="{ABAFC3A1-4431-492B-B972-3515018E005B}" type="presOf" srcId="{ED05D0D0-A5D3-43EC-9E8C-F030A952FD68}" destId="{C4CFEBD7-9FDC-494B-BEF1-FECC9C1503C1}" srcOrd="0" destOrd="0" presId="urn:microsoft.com/office/officeart/2005/8/layout/process1"/>
    <dgm:cxn modelId="{D77F9EA6-7A4B-4250-8407-9CBEAF255162}" srcId="{62C02184-11A0-4681-9A2D-B4ED32BAFCD0}" destId="{98C07ACC-0D62-4EBB-B249-450842A10DC1}" srcOrd="1" destOrd="0" parTransId="{D0F65A05-3976-4FC9-928B-A2B70792239C}" sibTransId="{76170FF1-9155-4727-B657-484F2607CE66}"/>
    <dgm:cxn modelId="{74C6D8B1-F0AB-4353-8EEF-AD5712DA6075}" type="presOf" srcId="{62C02184-11A0-4681-9A2D-B4ED32BAFCD0}" destId="{468248D8-FAE2-4FC3-B22C-D3B6EC096AB8}" srcOrd="0" destOrd="0" presId="urn:microsoft.com/office/officeart/2005/8/layout/process1"/>
    <dgm:cxn modelId="{B8CA89BF-C6C7-4B15-8547-0CF908361237}" type="presOf" srcId="{76170FF1-9155-4727-B657-484F2607CE66}" destId="{C3F31362-FCFE-4AAF-9AAE-AFD954AAB30E}" srcOrd="0" destOrd="0" presId="urn:microsoft.com/office/officeart/2005/8/layout/process1"/>
    <dgm:cxn modelId="{2A2A33C4-08BA-42B6-B0BE-BD08748CABD3}" type="presOf" srcId="{58C54259-3E52-4793-A906-D180FD8D3149}" destId="{7BC3093B-B08A-4504-8E5F-263B96F25FA9}" srcOrd="0" destOrd="0" presId="urn:microsoft.com/office/officeart/2005/8/layout/process1"/>
    <dgm:cxn modelId="{7F7A29C9-8EDD-49A0-A7E0-D7B884B665A3}" type="presOf" srcId="{4D5761C4-C973-47C2-8F91-72BE396628F7}" destId="{CA399BD2-F5BF-4BCE-934B-89181620FF8F}" srcOrd="1" destOrd="0" presId="urn:microsoft.com/office/officeart/2005/8/layout/process1"/>
    <dgm:cxn modelId="{53EBC4D3-7343-4532-99E2-924DD38B179B}" srcId="{62C02184-11A0-4681-9A2D-B4ED32BAFCD0}" destId="{58C54259-3E52-4793-A906-D180FD8D3149}" srcOrd="4" destOrd="0" parTransId="{4980DC09-31EF-4932-AA7A-2C9E91322903}" sibTransId="{B03F5A97-3C54-40DD-912B-C0CE016F3004}"/>
    <dgm:cxn modelId="{154BE9F5-09F9-4F9E-88B3-E688B7792470}" type="presOf" srcId="{4D5761C4-C973-47C2-8F91-72BE396628F7}" destId="{ACF890E7-D579-46B9-998E-9B5D6686E84C}" srcOrd="0" destOrd="0" presId="urn:microsoft.com/office/officeart/2005/8/layout/process1"/>
    <dgm:cxn modelId="{B20293FE-F2B0-445D-A0A8-E51878300832}" srcId="{62C02184-11A0-4681-9A2D-B4ED32BAFCD0}" destId="{A85E3101-10BB-4DD2-AD6A-07F1B6CE0EA2}" srcOrd="6" destOrd="0" parTransId="{9D3D6BD0-8607-42CF-9861-F17A5A080F72}" sibTransId="{D1C1D370-849A-4A59-B7C6-F7901CF6EE5C}"/>
    <dgm:cxn modelId="{E642EFE1-B583-451D-AF5A-3E9FABC36A4A}" type="presParOf" srcId="{468248D8-FAE2-4FC3-B22C-D3B6EC096AB8}" destId="{0D3DA549-444A-47FA-B2BB-626BC7D8DB53}" srcOrd="0" destOrd="0" presId="urn:microsoft.com/office/officeart/2005/8/layout/process1"/>
    <dgm:cxn modelId="{DBFF11F8-4694-44F6-876C-03ADA7D8D3EA}" type="presParOf" srcId="{468248D8-FAE2-4FC3-B22C-D3B6EC096AB8}" destId="{ACF890E7-D579-46B9-998E-9B5D6686E84C}" srcOrd="1" destOrd="0" presId="urn:microsoft.com/office/officeart/2005/8/layout/process1"/>
    <dgm:cxn modelId="{93D8DF3D-0216-4DAC-B4AF-4DA78C0127E5}" type="presParOf" srcId="{ACF890E7-D579-46B9-998E-9B5D6686E84C}" destId="{CA399BD2-F5BF-4BCE-934B-89181620FF8F}" srcOrd="0" destOrd="0" presId="urn:microsoft.com/office/officeart/2005/8/layout/process1"/>
    <dgm:cxn modelId="{FFD5469C-B279-45F2-9E11-1EA0B3DD3DE2}" type="presParOf" srcId="{468248D8-FAE2-4FC3-B22C-D3B6EC096AB8}" destId="{9C04A304-FB7F-4BE4-BACB-4529A6F6F3F4}" srcOrd="2" destOrd="0" presId="urn:microsoft.com/office/officeart/2005/8/layout/process1"/>
    <dgm:cxn modelId="{8FCCD436-1CA0-4B4D-8E32-14E95696846F}" type="presParOf" srcId="{468248D8-FAE2-4FC3-B22C-D3B6EC096AB8}" destId="{C3F31362-FCFE-4AAF-9AAE-AFD954AAB30E}" srcOrd="3" destOrd="0" presId="urn:microsoft.com/office/officeart/2005/8/layout/process1"/>
    <dgm:cxn modelId="{242D3A12-1F4C-49B9-82BD-70FE3BE52EE7}" type="presParOf" srcId="{C3F31362-FCFE-4AAF-9AAE-AFD954AAB30E}" destId="{7E7A6689-F1EB-460B-8944-9B4C1BCCBC6A}" srcOrd="0" destOrd="0" presId="urn:microsoft.com/office/officeart/2005/8/layout/process1"/>
    <dgm:cxn modelId="{36762A70-E386-4D96-823E-C3DCF5CDC094}" type="presParOf" srcId="{468248D8-FAE2-4FC3-B22C-D3B6EC096AB8}" destId="{C4CFEBD7-9FDC-494B-BEF1-FECC9C1503C1}" srcOrd="4" destOrd="0" presId="urn:microsoft.com/office/officeart/2005/8/layout/process1"/>
    <dgm:cxn modelId="{0020C503-500B-4382-A871-8D9D56D50442}" type="presParOf" srcId="{468248D8-FAE2-4FC3-B22C-D3B6EC096AB8}" destId="{19D1D351-FD71-42EC-8F52-3350C4191B4B}" srcOrd="5" destOrd="0" presId="urn:microsoft.com/office/officeart/2005/8/layout/process1"/>
    <dgm:cxn modelId="{E95DE849-C7AC-4DE1-998B-FE78400E484E}" type="presParOf" srcId="{19D1D351-FD71-42EC-8F52-3350C4191B4B}" destId="{6B149046-6457-488A-9C19-365BAC6FAADE}" srcOrd="0" destOrd="0" presId="urn:microsoft.com/office/officeart/2005/8/layout/process1"/>
    <dgm:cxn modelId="{803D3F18-2968-4C5B-B803-CE4BBB51EA8F}" type="presParOf" srcId="{468248D8-FAE2-4FC3-B22C-D3B6EC096AB8}" destId="{5DF624D2-F0D3-441F-809A-340A98E38697}" srcOrd="6" destOrd="0" presId="urn:microsoft.com/office/officeart/2005/8/layout/process1"/>
    <dgm:cxn modelId="{EEC5AC33-985E-4CD5-9C70-545DF701766F}" type="presParOf" srcId="{468248D8-FAE2-4FC3-B22C-D3B6EC096AB8}" destId="{B89CC5DC-456F-44D6-BC1C-F93C8FC7CF63}" srcOrd="7" destOrd="0" presId="urn:microsoft.com/office/officeart/2005/8/layout/process1"/>
    <dgm:cxn modelId="{AF5D5CEB-22A8-4FB1-B600-2261B72C03A6}" type="presParOf" srcId="{B89CC5DC-456F-44D6-BC1C-F93C8FC7CF63}" destId="{AC24E7A6-CBB0-4CBB-B73A-04D6D9D96227}" srcOrd="0" destOrd="0" presId="urn:microsoft.com/office/officeart/2005/8/layout/process1"/>
    <dgm:cxn modelId="{E094FF73-DA03-4D36-85DC-3F20A9253E9A}" type="presParOf" srcId="{468248D8-FAE2-4FC3-B22C-D3B6EC096AB8}" destId="{7BC3093B-B08A-4504-8E5F-263B96F25FA9}" srcOrd="8" destOrd="0" presId="urn:microsoft.com/office/officeart/2005/8/layout/process1"/>
    <dgm:cxn modelId="{678440DC-1A68-4268-BF63-1777F95964FE}" type="presParOf" srcId="{468248D8-FAE2-4FC3-B22C-D3B6EC096AB8}" destId="{4CCEA311-7A2C-4984-BC15-46C97A8AB08B}" srcOrd="9" destOrd="0" presId="urn:microsoft.com/office/officeart/2005/8/layout/process1"/>
    <dgm:cxn modelId="{FAAB36F0-ED7E-4301-9EF2-91169789BF5D}" type="presParOf" srcId="{4CCEA311-7A2C-4984-BC15-46C97A8AB08B}" destId="{DCD09FE0-A1B8-4433-B3FE-2F0D6F835523}" srcOrd="0" destOrd="0" presId="urn:microsoft.com/office/officeart/2005/8/layout/process1"/>
    <dgm:cxn modelId="{4A944E4E-5B85-44AB-B467-40F60E4E5C1A}" type="presParOf" srcId="{468248D8-FAE2-4FC3-B22C-D3B6EC096AB8}" destId="{BEB43860-134A-43AC-A81C-88193F635E37}" srcOrd="10" destOrd="0" presId="urn:microsoft.com/office/officeart/2005/8/layout/process1"/>
    <dgm:cxn modelId="{8EE01953-61E6-49B4-8CA6-F23C5D3C11CA}" type="presParOf" srcId="{468248D8-FAE2-4FC3-B22C-D3B6EC096AB8}" destId="{E072000D-BFDA-4BEB-B221-3BDDAFBB39FD}" srcOrd="11" destOrd="0" presId="urn:microsoft.com/office/officeart/2005/8/layout/process1"/>
    <dgm:cxn modelId="{AB91D6E2-2B21-4D4D-9E47-7C4B40D65C61}" type="presParOf" srcId="{E072000D-BFDA-4BEB-B221-3BDDAFBB39FD}" destId="{688BE4FB-5D84-4646-86D5-A14775BC0468}" srcOrd="0" destOrd="0" presId="urn:microsoft.com/office/officeart/2005/8/layout/process1"/>
    <dgm:cxn modelId="{F6BD8BE6-70AA-4FF2-A871-E9BBA023CC20}" type="presParOf" srcId="{468248D8-FAE2-4FC3-B22C-D3B6EC096AB8}" destId="{ADD25AB3-5D65-4DD5-9067-6094B28905F8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1254C-EE56-4653-9DA4-5EA2292C871E}">
      <dsp:nvSpPr>
        <dsp:cNvPr id="0" name=""/>
        <dsp:cNvSpPr/>
      </dsp:nvSpPr>
      <dsp:spPr>
        <a:xfrm>
          <a:off x="0" y="3035437"/>
          <a:ext cx="9433048" cy="99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chemeClr val="tx1"/>
              </a:solidFill>
            </a:rPr>
            <a:t>Part 3. Data Preparation</a:t>
          </a:r>
        </a:p>
      </dsp:txBody>
      <dsp:txXfrm>
        <a:off x="0" y="3035437"/>
        <a:ext cx="9433048" cy="538001"/>
      </dsp:txXfrm>
    </dsp:sp>
    <dsp:sp modelId="{DF2C39AC-8320-444A-9AA4-0432CD091FAC}">
      <dsp:nvSpPr>
        <dsp:cNvPr id="0" name=""/>
        <dsp:cNvSpPr/>
      </dsp:nvSpPr>
      <dsp:spPr>
        <a:xfrm>
          <a:off x="0" y="3553512"/>
          <a:ext cx="4716523" cy="45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Label Images</a:t>
          </a:r>
        </a:p>
      </dsp:txBody>
      <dsp:txXfrm>
        <a:off x="0" y="3553512"/>
        <a:ext cx="4716523" cy="458297"/>
      </dsp:txXfrm>
    </dsp:sp>
    <dsp:sp modelId="{10E973DF-DCB8-4DCC-829F-D0B405F3C71C}">
      <dsp:nvSpPr>
        <dsp:cNvPr id="0" name=""/>
        <dsp:cNvSpPr/>
      </dsp:nvSpPr>
      <dsp:spPr>
        <a:xfrm>
          <a:off x="4716524" y="3553512"/>
          <a:ext cx="4716523" cy="45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Data Augmentation</a:t>
          </a:r>
        </a:p>
      </dsp:txBody>
      <dsp:txXfrm>
        <a:off x="4716524" y="3553512"/>
        <a:ext cx="4716523" cy="458297"/>
      </dsp:txXfrm>
    </dsp:sp>
    <dsp:sp modelId="{04D455F1-1C0F-4A12-B9F2-5350DC7AFF07}">
      <dsp:nvSpPr>
        <dsp:cNvPr id="0" name=""/>
        <dsp:cNvSpPr/>
      </dsp:nvSpPr>
      <dsp:spPr>
        <a:xfrm rot="10800000">
          <a:off x="0" y="1518074"/>
          <a:ext cx="9433048" cy="153230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chemeClr val="tx1"/>
              </a:solidFill>
            </a:rPr>
            <a:t>Part 2. Data Collection</a:t>
          </a:r>
        </a:p>
      </dsp:txBody>
      <dsp:txXfrm rot="-10800000">
        <a:off x="0" y="1518074"/>
        <a:ext cx="9433048" cy="537839"/>
      </dsp:txXfrm>
    </dsp:sp>
    <dsp:sp modelId="{A45B9F05-6D5F-4409-893E-BBD3D507CCFA}">
      <dsp:nvSpPr>
        <dsp:cNvPr id="0" name=""/>
        <dsp:cNvSpPr/>
      </dsp:nvSpPr>
      <dsp:spPr>
        <a:xfrm>
          <a:off x="0" y="2055914"/>
          <a:ext cx="4716523" cy="458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Collection of data from various sources</a:t>
          </a:r>
        </a:p>
      </dsp:txBody>
      <dsp:txXfrm>
        <a:off x="0" y="2055914"/>
        <a:ext cx="4716523" cy="458159"/>
      </dsp:txXfrm>
    </dsp:sp>
    <dsp:sp modelId="{C50A5491-D634-4C81-B4F1-0F4C97E9642A}">
      <dsp:nvSpPr>
        <dsp:cNvPr id="0" name=""/>
        <dsp:cNvSpPr/>
      </dsp:nvSpPr>
      <dsp:spPr>
        <a:xfrm>
          <a:off x="4716524" y="2055914"/>
          <a:ext cx="4716523" cy="458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Adding some data from my side</a:t>
          </a:r>
        </a:p>
      </dsp:txBody>
      <dsp:txXfrm>
        <a:off x="4716524" y="2055914"/>
        <a:ext cx="4716523" cy="458159"/>
      </dsp:txXfrm>
    </dsp:sp>
    <dsp:sp modelId="{C153356D-7E80-4E46-96EB-0C10D458664A}">
      <dsp:nvSpPr>
        <dsp:cNvPr id="0" name=""/>
        <dsp:cNvSpPr/>
      </dsp:nvSpPr>
      <dsp:spPr>
        <a:xfrm rot="10800000">
          <a:off x="0" y="712"/>
          <a:ext cx="9433048" cy="1532306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>
              <a:solidFill>
                <a:schemeClr val="tx1"/>
              </a:solidFill>
            </a:rPr>
            <a:t>Part 1. Literature </a:t>
          </a:r>
          <a:r>
            <a:rPr lang="en-IN" sz="1900" kern="1200" dirty="0">
              <a:solidFill>
                <a:schemeClr val="tx1"/>
              </a:solidFill>
              <a:effectLst/>
            </a:rPr>
            <a:t>Review</a:t>
          </a:r>
        </a:p>
      </dsp:txBody>
      <dsp:txXfrm rot="-10800000">
        <a:off x="0" y="712"/>
        <a:ext cx="9433048" cy="537839"/>
      </dsp:txXfrm>
    </dsp:sp>
    <dsp:sp modelId="{4230675D-88D0-4868-84F4-7CBCC3981AAC}">
      <dsp:nvSpPr>
        <dsp:cNvPr id="0" name=""/>
        <dsp:cNvSpPr/>
      </dsp:nvSpPr>
      <dsp:spPr>
        <a:xfrm>
          <a:off x="4605" y="538552"/>
          <a:ext cx="3141278" cy="458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Qian Zhang</a:t>
          </a:r>
        </a:p>
      </dsp:txBody>
      <dsp:txXfrm>
        <a:off x="4605" y="538552"/>
        <a:ext cx="3141278" cy="458159"/>
      </dsp:txXfrm>
    </dsp:sp>
    <dsp:sp modelId="{33C14E7B-3E8E-4C83-9C37-80E314D71830}">
      <dsp:nvSpPr>
        <dsp:cNvPr id="0" name=""/>
        <dsp:cNvSpPr/>
      </dsp:nvSpPr>
      <dsp:spPr>
        <a:xfrm>
          <a:off x="3145884" y="532124"/>
          <a:ext cx="3141278" cy="458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 err="1"/>
            <a:t>Nijil</a:t>
          </a:r>
          <a:r>
            <a:rPr lang="en-IN" sz="1500" kern="1200" dirty="0"/>
            <a:t> Raj N, </a:t>
          </a:r>
          <a:r>
            <a:rPr lang="en-IN" sz="1500" kern="1200" dirty="0" err="1"/>
            <a:t>Anandu</a:t>
          </a:r>
          <a:r>
            <a:rPr lang="en-IN" sz="1500" kern="1200" dirty="0"/>
            <a:t> S Ram, </a:t>
          </a:r>
          <a:r>
            <a:rPr lang="en-IN" sz="1500" kern="1200" dirty="0" err="1"/>
            <a:t>Aneeta</a:t>
          </a:r>
          <a:r>
            <a:rPr lang="en-IN" sz="1500" kern="1200" dirty="0"/>
            <a:t> </a:t>
          </a:r>
          <a:r>
            <a:rPr lang="en-IN" sz="1500" kern="1200" dirty="0" err="1"/>
            <a:t>Binoo</a:t>
          </a:r>
          <a:r>
            <a:rPr lang="en-IN" sz="1500" kern="1200" dirty="0"/>
            <a:t> Joseph, </a:t>
          </a:r>
          <a:r>
            <a:rPr lang="en-IN" sz="1500" kern="1200" dirty="0" err="1"/>
            <a:t>Shabna</a:t>
          </a:r>
          <a:r>
            <a:rPr lang="en-IN" sz="1500" kern="1200" dirty="0"/>
            <a:t> S</a:t>
          </a:r>
        </a:p>
      </dsp:txBody>
      <dsp:txXfrm>
        <a:off x="3145884" y="532124"/>
        <a:ext cx="3141278" cy="458159"/>
      </dsp:txXfrm>
    </dsp:sp>
    <dsp:sp modelId="{464671FA-1758-4005-B217-A2513CC95669}">
      <dsp:nvSpPr>
        <dsp:cNvPr id="0" name=""/>
        <dsp:cNvSpPr/>
      </dsp:nvSpPr>
      <dsp:spPr>
        <a:xfrm>
          <a:off x="6287163" y="538552"/>
          <a:ext cx="3141278" cy="4581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kern="1200" dirty="0"/>
            <a:t>Kushal Bhavsar , </a:t>
          </a:r>
          <a:r>
            <a:rPr lang="en-IN" sz="1500" b="0" kern="1200" dirty="0" err="1"/>
            <a:t>Keyurbhai</a:t>
          </a:r>
          <a:r>
            <a:rPr lang="en-IN" sz="1500" b="0" kern="1200" dirty="0"/>
            <a:t> Jani , and </a:t>
          </a:r>
          <a:r>
            <a:rPr lang="en-IN" sz="1500" b="0" kern="1200" dirty="0" err="1"/>
            <a:t>Rakeshkumar</a:t>
          </a:r>
          <a:r>
            <a:rPr lang="en-IN" sz="1500" b="0" kern="1200" dirty="0"/>
            <a:t> </a:t>
          </a:r>
          <a:r>
            <a:rPr lang="en-IN" sz="1500" b="0" kern="1200" dirty="0" err="1"/>
            <a:t>Vanzara</a:t>
          </a:r>
          <a:endParaRPr lang="en-IN" sz="1500" b="0" kern="1200" dirty="0"/>
        </a:p>
      </dsp:txBody>
      <dsp:txXfrm>
        <a:off x="6287163" y="538552"/>
        <a:ext cx="3141278" cy="4581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72653-71B3-45AC-BEAC-BFEE6D07771A}">
      <dsp:nvSpPr>
        <dsp:cNvPr id="0" name=""/>
        <dsp:cNvSpPr/>
      </dsp:nvSpPr>
      <dsp:spPr>
        <a:xfrm>
          <a:off x="3943951" y="2338358"/>
          <a:ext cx="3464495" cy="274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66"/>
              </a:lnTo>
              <a:lnTo>
                <a:pt x="3464495" y="187266"/>
              </a:lnTo>
              <a:lnTo>
                <a:pt x="3464495" y="2747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81E2D-B536-4C77-ABED-183D15474662}">
      <dsp:nvSpPr>
        <dsp:cNvPr id="0" name=""/>
        <dsp:cNvSpPr/>
      </dsp:nvSpPr>
      <dsp:spPr>
        <a:xfrm>
          <a:off x="3943951" y="2338358"/>
          <a:ext cx="2309663" cy="274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66"/>
              </a:lnTo>
              <a:lnTo>
                <a:pt x="2309663" y="187266"/>
              </a:lnTo>
              <a:lnTo>
                <a:pt x="2309663" y="2747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9F847-7581-4C7D-AD7C-CB2F728820C6}">
      <dsp:nvSpPr>
        <dsp:cNvPr id="0" name=""/>
        <dsp:cNvSpPr/>
      </dsp:nvSpPr>
      <dsp:spPr>
        <a:xfrm>
          <a:off x="3943951" y="2338358"/>
          <a:ext cx="1154831" cy="274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266"/>
              </a:lnTo>
              <a:lnTo>
                <a:pt x="1154831" y="187266"/>
              </a:lnTo>
              <a:lnTo>
                <a:pt x="1154831" y="2747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9F50F-0FA1-4894-8BA4-888179B71B2E}">
      <dsp:nvSpPr>
        <dsp:cNvPr id="0" name=""/>
        <dsp:cNvSpPr/>
      </dsp:nvSpPr>
      <dsp:spPr>
        <a:xfrm>
          <a:off x="3898231" y="2338358"/>
          <a:ext cx="91440" cy="2747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7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61F3CB-BE22-4DDD-B07F-5BA61D816DE5}">
      <dsp:nvSpPr>
        <dsp:cNvPr id="0" name=""/>
        <dsp:cNvSpPr/>
      </dsp:nvSpPr>
      <dsp:spPr>
        <a:xfrm>
          <a:off x="2789119" y="2338358"/>
          <a:ext cx="1154831" cy="274797"/>
        </a:xfrm>
        <a:custGeom>
          <a:avLst/>
          <a:gdLst/>
          <a:ahLst/>
          <a:cxnLst/>
          <a:rect l="0" t="0" r="0" b="0"/>
          <a:pathLst>
            <a:path>
              <a:moveTo>
                <a:pt x="1154831" y="0"/>
              </a:moveTo>
              <a:lnTo>
                <a:pt x="1154831" y="187266"/>
              </a:lnTo>
              <a:lnTo>
                <a:pt x="0" y="187266"/>
              </a:lnTo>
              <a:lnTo>
                <a:pt x="0" y="2747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0E0E83-6E13-45C6-85F9-E1FF830AF684}">
      <dsp:nvSpPr>
        <dsp:cNvPr id="0" name=""/>
        <dsp:cNvSpPr/>
      </dsp:nvSpPr>
      <dsp:spPr>
        <a:xfrm>
          <a:off x="1634288" y="2338358"/>
          <a:ext cx="2309663" cy="274797"/>
        </a:xfrm>
        <a:custGeom>
          <a:avLst/>
          <a:gdLst/>
          <a:ahLst/>
          <a:cxnLst/>
          <a:rect l="0" t="0" r="0" b="0"/>
          <a:pathLst>
            <a:path>
              <a:moveTo>
                <a:pt x="2309663" y="0"/>
              </a:moveTo>
              <a:lnTo>
                <a:pt x="2309663" y="187266"/>
              </a:lnTo>
              <a:lnTo>
                <a:pt x="0" y="187266"/>
              </a:lnTo>
              <a:lnTo>
                <a:pt x="0" y="2747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F55D0-9E4D-4E57-818D-CC81A9E4120F}">
      <dsp:nvSpPr>
        <dsp:cNvPr id="0" name=""/>
        <dsp:cNvSpPr/>
      </dsp:nvSpPr>
      <dsp:spPr>
        <a:xfrm>
          <a:off x="479456" y="2338358"/>
          <a:ext cx="3464495" cy="274797"/>
        </a:xfrm>
        <a:custGeom>
          <a:avLst/>
          <a:gdLst/>
          <a:ahLst/>
          <a:cxnLst/>
          <a:rect l="0" t="0" r="0" b="0"/>
          <a:pathLst>
            <a:path>
              <a:moveTo>
                <a:pt x="3464495" y="0"/>
              </a:moveTo>
              <a:lnTo>
                <a:pt x="3464495" y="187266"/>
              </a:lnTo>
              <a:lnTo>
                <a:pt x="0" y="187266"/>
              </a:lnTo>
              <a:lnTo>
                <a:pt x="0" y="2747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BE60A-235A-4C45-95F1-E71B24A1CFFA}">
      <dsp:nvSpPr>
        <dsp:cNvPr id="0" name=""/>
        <dsp:cNvSpPr/>
      </dsp:nvSpPr>
      <dsp:spPr>
        <a:xfrm>
          <a:off x="3847896" y="1436357"/>
          <a:ext cx="96054" cy="302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481"/>
              </a:lnTo>
              <a:lnTo>
                <a:pt x="96054" y="214481"/>
              </a:lnTo>
              <a:lnTo>
                <a:pt x="96054" y="3020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BFD428-512C-4E63-93A8-E35FEC7FE042}">
      <dsp:nvSpPr>
        <dsp:cNvPr id="0" name=""/>
        <dsp:cNvSpPr/>
      </dsp:nvSpPr>
      <dsp:spPr>
        <a:xfrm>
          <a:off x="3375465" y="836369"/>
          <a:ext cx="944862" cy="599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C673A-96B3-4BDA-B867-A3A4C8AA02C4}">
      <dsp:nvSpPr>
        <dsp:cNvPr id="0" name=""/>
        <dsp:cNvSpPr/>
      </dsp:nvSpPr>
      <dsp:spPr>
        <a:xfrm>
          <a:off x="3480450" y="936105"/>
          <a:ext cx="944862" cy="599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</a:t>
          </a:r>
          <a:endParaRPr lang="en-IN" sz="1700" kern="1200" dirty="0"/>
        </a:p>
      </dsp:txBody>
      <dsp:txXfrm>
        <a:off x="3498023" y="953678"/>
        <a:ext cx="909716" cy="564841"/>
      </dsp:txXfrm>
    </dsp:sp>
    <dsp:sp modelId="{CD76686B-82C6-44B9-B783-681671ED48F7}">
      <dsp:nvSpPr>
        <dsp:cNvPr id="0" name=""/>
        <dsp:cNvSpPr/>
      </dsp:nvSpPr>
      <dsp:spPr>
        <a:xfrm>
          <a:off x="3471520" y="1738370"/>
          <a:ext cx="944862" cy="599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3DB47-5A73-4B66-9B08-6E2969803983}">
      <dsp:nvSpPr>
        <dsp:cNvPr id="0" name=""/>
        <dsp:cNvSpPr/>
      </dsp:nvSpPr>
      <dsp:spPr>
        <a:xfrm>
          <a:off x="3576505" y="1838105"/>
          <a:ext cx="944862" cy="599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Validate</a:t>
          </a:r>
        </a:p>
      </dsp:txBody>
      <dsp:txXfrm>
        <a:off x="3594078" y="1855678"/>
        <a:ext cx="909716" cy="564841"/>
      </dsp:txXfrm>
    </dsp:sp>
    <dsp:sp modelId="{499FF458-2786-4D74-881A-B84B410C9463}">
      <dsp:nvSpPr>
        <dsp:cNvPr id="0" name=""/>
        <dsp:cNvSpPr/>
      </dsp:nvSpPr>
      <dsp:spPr>
        <a:xfrm>
          <a:off x="7024" y="2613155"/>
          <a:ext cx="944862" cy="599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C3D11-AE79-498F-935D-F4CB921C5290}">
      <dsp:nvSpPr>
        <dsp:cNvPr id="0" name=""/>
        <dsp:cNvSpPr/>
      </dsp:nvSpPr>
      <dsp:spPr>
        <a:xfrm>
          <a:off x="112009" y="2712891"/>
          <a:ext cx="944862" cy="599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10</a:t>
          </a:r>
        </a:p>
      </dsp:txBody>
      <dsp:txXfrm>
        <a:off x="129582" y="2730464"/>
        <a:ext cx="909716" cy="564841"/>
      </dsp:txXfrm>
    </dsp:sp>
    <dsp:sp modelId="{A3F019F4-4623-438A-A5E3-B48B3255771C}">
      <dsp:nvSpPr>
        <dsp:cNvPr id="0" name=""/>
        <dsp:cNvSpPr/>
      </dsp:nvSpPr>
      <dsp:spPr>
        <a:xfrm>
          <a:off x="1161856" y="2613155"/>
          <a:ext cx="944862" cy="599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54874-4E27-42D7-A9A1-668B694889E5}">
      <dsp:nvSpPr>
        <dsp:cNvPr id="0" name=""/>
        <dsp:cNvSpPr/>
      </dsp:nvSpPr>
      <dsp:spPr>
        <a:xfrm>
          <a:off x="1266841" y="2712891"/>
          <a:ext cx="944862" cy="599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</a:t>
          </a:r>
          <a:endParaRPr lang="en-IN" sz="1700" kern="1200" dirty="0"/>
        </a:p>
      </dsp:txBody>
      <dsp:txXfrm>
        <a:off x="1284414" y="2730464"/>
        <a:ext cx="909716" cy="564841"/>
      </dsp:txXfrm>
    </dsp:sp>
    <dsp:sp modelId="{DECAF9A8-41C5-4EE2-9866-D6E45E6FEAA0}">
      <dsp:nvSpPr>
        <dsp:cNvPr id="0" name=""/>
        <dsp:cNvSpPr/>
      </dsp:nvSpPr>
      <dsp:spPr>
        <a:xfrm>
          <a:off x="2316688" y="2613155"/>
          <a:ext cx="944862" cy="599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952F0-33E3-459B-8510-F350A9112476}">
      <dsp:nvSpPr>
        <dsp:cNvPr id="0" name=""/>
        <dsp:cNvSpPr/>
      </dsp:nvSpPr>
      <dsp:spPr>
        <a:xfrm>
          <a:off x="2421673" y="2712891"/>
          <a:ext cx="944862" cy="599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50</a:t>
          </a:r>
          <a:endParaRPr lang="en-IN" sz="1700" kern="1200" dirty="0"/>
        </a:p>
      </dsp:txBody>
      <dsp:txXfrm>
        <a:off x="2439246" y="2730464"/>
        <a:ext cx="909716" cy="564841"/>
      </dsp:txXfrm>
    </dsp:sp>
    <dsp:sp modelId="{A11F05D6-B264-4EBC-A8F5-FA74A0589E19}">
      <dsp:nvSpPr>
        <dsp:cNvPr id="0" name=""/>
        <dsp:cNvSpPr/>
      </dsp:nvSpPr>
      <dsp:spPr>
        <a:xfrm>
          <a:off x="3471520" y="2613155"/>
          <a:ext cx="944862" cy="599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B80AF-CCFC-4C60-BB15-656EC53C0427}">
      <dsp:nvSpPr>
        <dsp:cNvPr id="0" name=""/>
        <dsp:cNvSpPr/>
      </dsp:nvSpPr>
      <dsp:spPr>
        <a:xfrm>
          <a:off x="3576505" y="2712891"/>
          <a:ext cx="944862" cy="599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100</a:t>
          </a:r>
          <a:endParaRPr lang="en-IN" sz="1700" kern="1200" dirty="0"/>
        </a:p>
      </dsp:txBody>
      <dsp:txXfrm>
        <a:off x="3594078" y="2730464"/>
        <a:ext cx="909716" cy="564841"/>
      </dsp:txXfrm>
    </dsp:sp>
    <dsp:sp modelId="{07B7E26E-7E53-4C0F-B430-06B1A76680E9}">
      <dsp:nvSpPr>
        <dsp:cNvPr id="0" name=""/>
        <dsp:cNvSpPr/>
      </dsp:nvSpPr>
      <dsp:spPr>
        <a:xfrm>
          <a:off x="4626352" y="2613155"/>
          <a:ext cx="944862" cy="599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A4E87-09AB-48A7-B21D-830F10A37466}">
      <dsp:nvSpPr>
        <dsp:cNvPr id="0" name=""/>
        <dsp:cNvSpPr/>
      </dsp:nvSpPr>
      <dsp:spPr>
        <a:xfrm>
          <a:off x="4731336" y="2712891"/>
          <a:ext cx="944862" cy="599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200</a:t>
          </a:r>
          <a:endParaRPr lang="en-IN" sz="1700" kern="1200" dirty="0"/>
        </a:p>
      </dsp:txBody>
      <dsp:txXfrm>
        <a:off x="4748909" y="2730464"/>
        <a:ext cx="909716" cy="564841"/>
      </dsp:txXfrm>
    </dsp:sp>
    <dsp:sp modelId="{F82CBB0A-F253-40F1-8780-838CF94FBCBD}">
      <dsp:nvSpPr>
        <dsp:cNvPr id="0" name=""/>
        <dsp:cNvSpPr/>
      </dsp:nvSpPr>
      <dsp:spPr>
        <a:xfrm>
          <a:off x="5781184" y="2613155"/>
          <a:ext cx="944862" cy="599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AB4AA-3C14-4726-9655-5D4AA0B47F84}">
      <dsp:nvSpPr>
        <dsp:cNvPr id="0" name=""/>
        <dsp:cNvSpPr/>
      </dsp:nvSpPr>
      <dsp:spPr>
        <a:xfrm>
          <a:off x="5886168" y="2712891"/>
          <a:ext cx="944862" cy="599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500</a:t>
          </a:r>
          <a:endParaRPr lang="en-IN" sz="1700" kern="1200" dirty="0"/>
        </a:p>
      </dsp:txBody>
      <dsp:txXfrm>
        <a:off x="5903741" y="2730464"/>
        <a:ext cx="909716" cy="564841"/>
      </dsp:txXfrm>
    </dsp:sp>
    <dsp:sp modelId="{954F6A60-8A3C-490D-804C-1CC6181E3350}">
      <dsp:nvSpPr>
        <dsp:cNvPr id="0" name=""/>
        <dsp:cNvSpPr/>
      </dsp:nvSpPr>
      <dsp:spPr>
        <a:xfrm>
          <a:off x="6936015" y="2613155"/>
          <a:ext cx="944862" cy="599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19563-D836-45DD-BC3C-8A9B66F0539C}">
      <dsp:nvSpPr>
        <dsp:cNvPr id="0" name=""/>
        <dsp:cNvSpPr/>
      </dsp:nvSpPr>
      <dsp:spPr>
        <a:xfrm>
          <a:off x="7041000" y="2712891"/>
          <a:ext cx="944862" cy="5999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2000</a:t>
          </a:r>
          <a:endParaRPr lang="en-IN" sz="1700" kern="1200" dirty="0"/>
        </a:p>
      </dsp:txBody>
      <dsp:txXfrm>
        <a:off x="7058573" y="2730464"/>
        <a:ext cx="909716" cy="5648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DA549-444A-47FA-B2BB-626BC7D8DB53}">
      <dsp:nvSpPr>
        <dsp:cNvPr id="0" name=""/>
        <dsp:cNvSpPr/>
      </dsp:nvSpPr>
      <dsp:spPr>
        <a:xfrm>
          <a:off x="448408" y="414087"/>
          <a:ext cx="1164458" cy="80777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Collect Data from Various Sources</a:t>
          </a:r>
        </a:p>
      </dsp:txBody>
      <dsp:txXfrm>
        <a:off x="472067" y="437746"/>
        <a:ext cx="1117140" cy="760461"/>
      </dsp:txXfrm>
    </dsp:sp>
    <dsp:sp modelId="{ACF890E7-D579-46B9-998E-9B5D6686E84C}">
      <dsp:nvSpPr>
        <dsp:cNvPr id="0" name=""/>
        <dsp:cNvSpPr/>
      </dsp:nvSpPr>
      <dsp:spPr>
        <a:xfrm rot="21572293">
          <a:off x="1771088" y="729199"/>
          <a:ext cx="335451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1771089" y="761979"/>
        <a:ext cx="286577" cy="97749"/>
      </dsp:txXfrm>
    </dsp:sp>
    <dsp:sp modelId="{9C04A304-FB7F-4BE4-BACB-4529A6F6F3F4}">
      <dsp:nvSpPr>
        <dsp:cNvPr id="0" name=""/>
        <dsp:cNvSpPr/>
      </dsp:nvSpPr>
      <dsp:spPr>
        <a:xfrm>
          <a:off x="2245774" y="478762"/>
          <a:ext cx="1226813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Augmentation</a:t>
          </a:r>
        </a:p>
      </dsp:txBody>
      <dsp:txXfrm>
        <a:off x="2264781" y="497769"/>
        <a:ext cx="1188799" cy="610940"/>
      </dsp:txXfrm>
    </dsp:sp>
    <dsp:sp modelId="{C3F31362-FCFE-4AAF-9AAE-AFD954AAB30E}">
      <dsp:nvSpPr>
        <dsp:cNvPr id="0" name=""/>
        <dsp:cNvSpPr/>
      </dsp:nvSpPr>
      <dsp:spPr>
        <a:xfrm>
          <a:off x="3594801" y="721781"/>
          <a:ext cx="259092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3594801" y="754364"/>
        <a:ext cx="210218" cy="97749"/>
      </dsp:txXfrm>
    </dsp:sp>
    <dsp:sp modelId="{C4CFEBD7-9FDC-494B-BEF1-FECC9C1503C1}">
      <dsp:nvSpPr>
        <dsp:cNvPr id="0" name=""/>
        <dsp:cNvSpPr/>
      </dsp:nvSpPr>
      <dsp:spPr>
        <a:xfrm>
          <a:off x="3961442" y="478762"/>
          <a:ext cx="993108" cy="6489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Training CNN Model</a:t>
          </a:r>
        </a:p>
      </dsp:txBody>
      <dsp:txXfrm>
        <a:off x="3980449" y="497769"/>
        <a:ext cx="955094" cy="610940"/>
      </dsp:txXfrm>
    </dsp:sp>
    <dsp:sp modelId="{19D1D351-FD71-42EC-8F52-3350C4191B4B}">
      <dsp:nvSpPr>
        <dsp:cNvPr id="0" name=""/>
        <dsp:cNvSpPr/>
      </dsp:nvSpPr>
      <dsp:spPr>
        <a:xfrm>
          <a:off x="5131451" y="721781"/>
          <a:ext cx="37502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5131451" y="754364"/>
        <a:ext cx="326155" cy="97749"/>
      </dsp:txXfrm>
    </dsp:sp>
    <dsp:sp modelId="{5DF624D2-F0D3-441F-809A-340A98E38697}">
      <dsp:nvSpPr>
        <dsp:cNvPr id="0" name=""/>
        <dsp:cNvSpPr/>
      </dsp:nvSpPr>
      <dsp:spPr>
        <a:xfrm>
          <a:off x="5662153" y="478762"/>
          <a:ext cx="1111419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Recognition</a:t>
          </a:r>
        </a:p>
      </dsp:txBody>
      <dsp:txXfrm>
        <a:off x="5681160" y="497769"/>
        <a:ext cx="1073405" cy="610940"/>
      </dsp:txXfrm>
    </dsp:sp>
    <dsp:sp modelId="{B89CC5DC-456F-44D6-BC1C-F93C8FC7CF63}">
      <dsp:nvSpPr>
        <dsp:cNvPr id="0" name=""/>
        <dsp:cNvSpPr/>
      </dsp:nvSpPr>
      <dsp:spPr>
        <a:xfrm>
          <a:off x="6935054" y="698737"/>
          <a:ext cx="32025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6935054" y="731320"/>
        <a:ext cx="271379" cy="97749"/>
      </dsp:txXfrm>
    </dsp:sp>
    <dsp:sp modelId="{7BC3093B-B08A-4504-8E5F-263B96F25FA9}">
      <dsp:nvSpPr>
        <dsp:cNvPr id="0" name=""/>
        <dsp:cNvSpPr/>
      </dsp:nvSpPr>
      <dsp:spPr>
        <a:xfrm>
          <a:off x="7377825" y="478762"/>
          <a:ext cx="1266445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Annotation</a:t>
          </a:r>
        </a:p>
      </dsp:txBody>
      <dsp:txXfrm>
        <a:off x="7396832" y="497769"/>
        <a:ext cx="1228431" cy="610940"/>
      </dsp:txXfrm>
    </dsp:sp>
    <dsp:sp modelId="{4CCEA311-7A2C-4984-BC15-46C97A8AB08B}">
      <dsp:nvSpPr>
        <dsp:cNvPr id="0" name=""/>
        <dsp:cNvSpPr/>
      </dsp:nvSpPr>
      <dsp:spPr>
        <a:xfrm rot="5348010">
          <a:off x="7916694" y="1244981"/>
          <a:ext cx="204533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40761" y="1253130"/>
        <a:ext cx="155659" cy="97749"/>
      </dsp:txXfrm>
    </dsp:sp>
    <dsp:sp modelId="{BEB43860-134A-43AC-A81C-88193F635E37}">
      <dsp:nvSpPr>
        <dsp:cNvPr id="0" name=""/>
        <dsp:cNvSpPr/>
      </dsp:nvSpPr>
      <dsp:spPr>
        <a:xfrm>
          <a:off x="7377825" y="1513584"/>
          <a:ext cx="1297747" cy="6489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Adding YOLO/Tiny-YOLO</a:t>
          </a:r>
        </a:p>
      </dsp:txBody>
      <dsp:txXfrm>
        <a:off x="7396832" y="1532591"/>
        <a:ext cx="1259733" cy="610940"/>
      </dsp:txXfrm>
    </dsp:sp>
    <dsp:sp modelId="{E072000D-BFDA-4BEB-B221-3BDDAFBB39FD}">
      <dsp:nvSpPr>
        <dsp:cNvPr id="0" name=""/>
        <dsp:cNvSpPr/>
      </dsp:nvSpPr>
      <dsp:spPr>
        <a:xfrm rot="5338418">
          <a:off x="7900711" y="2346418"/>
          <a:ext cx="273109" cy="1629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50" kern="1200"/>
        </a:p>
      </dsp:txBody>
      <dsp:txXfrm>
        <a:off x="7924710" y="2354568"/>
        <a:ext cx="224235" cy="97749"/>
      </dsp:txXfrm>
    </dsp:sp>
    <dsp:sp modelId="{ADD25AB3-5D65-4DD5-9067-6094B28905F8}">
      <dsp:nvSpPr>
        <dsp:cNvPr id="0" name=""/>
        <dsp:cNvSpPr/>
      </dsp:nvSpPr>
      <dsp:spPr>
        <a:xfrm>
          <a:off x="7459520" y="2677757"/>
          <a:ext cx="1182320" cy="9977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Currency Detection</a:t>
          </a:r>
        </a:p>
      </dsp:txBody>
      <dsp:txXfrm>
        <a:off x="7488742" y="2706979"/>
        <a:ext cx="1123876" cy="939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5/10/2021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5/10/2021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5/10/2021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5/10/2021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5/10/2021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Indian Currency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691" y="4797152"/>
            <a:ext cx="5945187" cy="618659"/>
          </a:xfrm>
        </p:spPr>
        <p:txBody>
          <a:bodyPr/>
          <a:lstStyle/>
          <a:p>
            <a:pPr algn="l"/>
            <a:r>
              <a:rPr lang="en-IN" sz="1800" b="0" i="1" u="none" strike="noStrike" baseline="0" dirty="0">
                <a:solidFill>
                  <a:srgbClr val="595959"/>
                </a:solidFill>
                <a:latin typeface="+mj-lt"/>
              </a:rPr>
              <a:t>Under the Guidance of</a:t>
            </a:r>
          </a:p>
          <a:p>
            <a:pPr algn="l"/>
            <a:endParaRPr lang="en-IN" sz="1800" b="0" i="1" u="none" strike="noStrike" baseline="0" dirty="0">
              <a:solidFill>
                <a:srgbClr val="595959"/>
              </a:solidFill>
              <a:latin typeface="+mj-lt"/>
            </a:endParaRPr>
          </a:p>
          <a:p>
            <a:pPr algn="ctr"/>
            <a:r>
              <a:rPr lang="en-IN" sz="2400" i="0" u="none" strike="noStrike" baseline="0" dirty="0">
                <a:solidFill>
                  <a:schemeClr val="tx2">
                    <a:lumMod val="95000"/>
                    <a:lumOff val="5000"/>
                  </a:schemeClr>
                </a:solidFill>
                <a:latin typeface="+mj-lt"/>
              </a:rPr>
              <a:t>PROF. SUBHASHIS CHATTERJEE</a:t>
            </a:r>
            <a:endParaRPr lang="en-US" sz="3600" dirty="0">
              <a:solidFill>
                <a:schemeClr val="tx2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EBDDF-C9D6-4D99-B33A-6372CFF0343A}"/>
              </a:ext>
            </a:extLst>
          </p:cNvPr>
          <p:cNvSpPr txBox="1"/>
          <p:nvPr/>
        </p:nvSpPr>
        <p:spPr>
          <a:xfrm>
            <a:off x="1601691" y="5877272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Presented by</a:t>
            </a:r>
          </a:p>
          <a:p>
            <a:endParaRPr lang="en-US" sz="1600" i="1" dirty="0"/>
          </a:p>
          <a:p>
            <a:pPr algn="ctr"/>
            <a:r>
              <a:rPr lang="en-US" sz="1600" dirty="0"/>
              <a:t>Chinmay Sathe | 19MT0119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D6E3-F0C5-43EA-AD94-125469E6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Samples: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80235-5BE3-4886-8735-2E5E4FF5B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833" y="2008188"/>
            <a:ext cx="8668960" cy="4187825"/>
          </a:xfrm>
        </p:spPr>
      </p:pic>
    </p:spTree>
    <p:extLst>
      <p:ext uri="{BB962C8B-B14F-4D97-AF65-F5344CB8AC3E}">
        <p14:creationId xmlns:p14="http://schemas.microsoft.com/office/powerpoint/2010/main" val="13727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86C6A-F7CD-4EB5-AA41-64A877AD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Samples: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4B15F-DFDE-4EDD-B2DA-6B4554DC4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189D-EE85-4A7D-97CE-95DE3F86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1866465"/>
            <a:ext cx="9829799" cy="46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2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11AC-B62A-4603-89A7-95AFBD11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Samples: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0C1BD-FDFF-4589-A7D5-B2BFF6949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2038428"/>
            <a:ext cx="9829800" cy="4073368"/>
          </a:xfrm>
        </p:spPr>
      </p:pic>
    </p:spTree>
    <p:extLst>
      <p:ext uri="{BB962C8B-B14F-4D97-AF65-F5344CB8AC3E}">
        <p14:creationId xmlns:p14="http://schemas.microsoft.com/office/powerpoint/2010/main" val="351453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34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843914"/>
              </p:ext>
            </p:extLst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3A0F-9389-4F3E-B5EE-D551780F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23E1-28CA-4F78-8D29-CB796D0E5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Since, I had a total of 3500+ images already, I assumed model would not require any more training data.</a:t>
            </a:r>
          </a:p>
          <a:p>
            <a:r>
              <a:rPr lang="en-US" dirty="0"/>
              <a:t>Hence, I deferred from using data augmentation here, as proposed in the earlier part.</a:t>
            </a:r>
          </a:p>
          <a:p>
            <a:r>
              <a:rPr lang="en-US" dirty="0"/>
              <a:t>Later, in the results it showed that the decision was correct.</a:t>
            </a:r>
          </a:p>
          <a:p>
            <a:r>
              <a:rPr lang="en-IN" dirty="0"/>
              <a:t>Although, I did normalize the images to be in the range [0,1], to ensure each image has same distribution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605231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51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672346"/>
              </p:ext>
            </p:extLst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91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4CBF-08F8-4BC8-83E3-C92AB578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49A3-786F-4DD3-BBBB-D1C5D2A71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tried few hit and trial architectures, trained them for around 10 epochs and compared those results.</a:t>
            </a:r>
          </a:p>
          <a:p>
            <a:r>
              <a:rPr lang="en-US" dirty="0"/>
              <a:t>After a lot of experimentation, I was able to get good results from some of them.</a:t>
            </a:r>
          </a:p>
          <a:p>
            <a:r>
              <a:rPr lang="en-US" dirty="0"/>
              <a:t>I chose one that was training quickly and gave comparatively better accuracy.</a:t>
            </a:r>
          </a:p>
          <a:p>
            <a:r>
              <a:rPr lang="en-US" dirty="0"/>
              <a:t>It is a 6 layered model, with 2 dropout layers as well.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0269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4CBF-08F8-4BC8-83E3-C92AB578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49A3-786F-4DD3-BBBB-D1C5D2A71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BB5AE-29E5-487B-8F61-0A3B8BA9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1981199"/>
            <a:ext cx="9691690" cy="41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6EFD-85A9-43AB-8F42-D6AC3C6C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Recap…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03CB-001C-47C0-8428-B72CA5CE3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3680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Thesis Objective :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marL="282575" lvl="1" indent="0">
              <a:buNone/>
            </a:pPr>
            <a:endParaRPr lang="en-US" dirty="0"/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30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4CBF-08F8-4BC8-83E3-C92AB578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49A3-786F-4DD3-BBBB-D1C5D2A71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BB5AE-29E5-487B-8F61-0A3B8BA9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1" y="1981200"/>
            <a:ext cx="9691690" cy="41878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B7BCC-0ACB-4CF2-B6CF-8C98D65D14E6}"/>
              </a:ext>
            </a:extLst>
          </p:cNvPr>
          <p:cNvSpPr/>
          <p:nvPr/>
        </p:nvSpPr>
        <p:spPr>
          <a:xfrm>
            <a:off x="1522412" y="3356992"/>
            <a:ext cx="8172400" cy="2160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5C4CD-9583-4700-9D6E-1F592C8E7B48}"/>
              </a:ext>
            </a:extLst>
          </p:cNvPr>
          <p:cNvSpPr/>
          <p:nvPr/>
        </p:nvSpPr>
        <p:spPr>
          <a:xfrm>
            <a:off x="1522412" y="4581128"/>
            <a:ext cx="8172400" cy="21602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3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4CBF-08F8-4BC8-83E3-C92AB578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49A3-786F-4DD3-BBBB-D1C5D2A71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BB5AE-29E5-487B-8F61-0A3B8BA9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981199"/>
            <a:ext cx="9691690" cy="41878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B7BCC-0ACB-4CF2-B6CF-8C98D65D14E6}"/>
              </a:ext>
            </a:extLst>
          </p:cNvPr>
          <p:cNvSpPr/>
          <p:nvPr/>
        </p:nvSpPr>
        <p:spPr>
          <a:xfrm>
            <a:off x="1522411" y="4797152"/>
            <a:ext cx="8172400" cy="2880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1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4CBF-08F8-4BC8-83E3-C92AB578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549A3-786F-4DD3-BBBB-D1C5D2A71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4BB5AE-29E5-487B-8F61-0A3B8BA9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1" y="1981200"/>
            <a:ext cx="9691690" cy="41878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8B7BCC-0ACB-4CF2-B6CF-8C98D65D14E6}"/>
              </a:ext>
            </a:extLst>
          </p:cNvPr>
          <p:cNvSpPr/>
          <p:nvPr/>
        </p:nvSpPr>
        <p:spPr>
          <a:xfrm>
            <a:off x="1522411" y="5517232"/>
            <a:ext cx="8172400" cy="2880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57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5B85-90C8-42EC-B79A-A12325F99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A49D-981F-435B-9DC8-05A2AF4B1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Trained two types of model of the same architecture, just to see if I would better results.</a:t>
            </a:r>
          </a:p>
          <a:p>
            <a:endParaRPr lang="en-US" dirty="0"/>
          </a:p>
          <a:p>
            <a:r>
              <a:rPr lang="en-IN" dirty="0"/>
              <a:t>One had input size of 150x150 and the other 224x224. These are the standard sized inputs. All in RGB colour coding.</a:t>
            </a:r>
          </a:p>
          <a:p>
            <a:endParaRPr lang="en-IN" dirty="0"/>
          </a:p>
          <a:p>
            <a:r>
              <a:rPr lang="en-IN" dirty="0"/>
              <a:t>Early stopping and Model check points were used in both.</a:t>
            </a:r>
          </a:p>
        </p:txBody>
      </p:sp>
    </p:spTree>
    <p:extLst>
      <p:ext uri="{BB962C8B-B14F-4D97-AF65-F5344CB8AC3E}">
        <p14:creationId xmlns:p14="http://schemas.microsoft.com/office/powerpoint/2010/main" val="36968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1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025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39AB-F13E-43A6-9C56-8088B536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Recognition</a:t>
            </a:r>
            <a:endParaRPr lang="en-IN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F9DF13-23FE-42E1-8000-4DD86A4F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508" y="2492897"/>
            <a:ext cx="4104062" cy="2401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F24F0-CE10-47FD-B053-CD855120456E}"/>
              </a:ext>
            </a:extLst>
          </p:cNvPr>
          <p:cNvSpPr txBox="1"/>
          <p:nvPr/>
        </p:nvSpPr>
        <p:spPr>
          <a:xfrm>
            <a:off x="3286100" y="495385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150x150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B4621-C238-4868-9EC5-A1611F6A1C72}"/>
              </a:ext>
            </a:extLst>
          </p:cNvPr>
          <p:cNvSpPr txBox="1"/>
          <p:nvPr/>
        </p:nvSpPr>
        <p:spPr>
          <a:xfrm>
            <a:off x="8254652" y="495385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224x224 Model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4B410C0-8960-493C-ACB1-209A65F5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1962" y="2204864"/>
            <a:ext cx="9410700" cy="3571875"/>
          </a:xfrm>
        </p:spPr>
      </p:pic>
    </p:spTree>
    <p:extLst>
      <p:ext uri="{BB962C8B-B14F-4D97-AF65-F5344CB8AC3E}">
        <p14:creationId xmlns:p14="http://schemas.microsoft.com/office/powerpoint/2010/main" val="25302939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39AB-F13E-43A6-9C56-8088B536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Recognition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E3352-065C-4AE1-BC36-98F4FBA30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964" y="2433575"/>
            <a:ext cx="4217611" cy="252028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F9DF13-23FE-42E1-8000-4DD86A4F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2492897"/>
            <a:ext cx="4104062" cy="2401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F24F0-CE10-47FD-B053-CD855120456E}"/>
              </a:ext>
            </a:extLst>
          </p:cNvPr>
          <p:cNvSpPr txBox="1"/>
          <p:nvPr/>
        </p:nvSpPr>
        <p:spPr>
          <a:xfrm>
            <a:off x="3286100" y="495385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150x150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B4621-C238-4868-9EC5-A1611F6A1C72}"/>
              </a:ext>
            </a:extLst>
          </p:cNvPr>
          <p:cNvSpPr txBox="1"/>
          <p:nvPr/>
        </p:nvSpPr>
        <p:spPr>
          <a:xfrm>
            <a:off x="8254652" y="495385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224x224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297B4-52AC-49E2-A8C3-E7946981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2132856"/>
            <a:ext cx="9410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39AB-F13E-43A6-9C56-8088B536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Recognition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E3352-065C-4AE1-BC36-98F4FBA30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964" y="2433575"/>
            <a:ext cx="4217611" cy="252028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F9DF13-23FE-42E1-8000-4DD86A4F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508" y="2492897"/>
            <a:ext cx="4104062" cy="2401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F24F0-CE10-47FD-B053-CD855120456E}"/>
              </a:ext>
            </a:extLst>
          </p:cNvPr>
          <p:cNvSpPr txBox="1"/>
          <p:nvPr/>
        </p:nvSpPr>
        <p:spPr>
          <a:xfrm>
            <a:off x="3286100" y="495385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150x150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B4621-C238-4868-9EC5-A1611F6A1C72}"/>
              </a:ext>
            </a:extLst>
          </p:cNvPr>
          <p:cNvSpPr txBox="1"/>
          <p:nvPr/>
        </p:nvSpPr>
        <p:spPr>
          <a:xfrm>
            <a:off x="8254652" y="495385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224x224 Model</a:t>
            </a:r>
          </a:p>
        </p:txBody>
      </p:sp>
    </p:spTree>
    <p:extLst>
      <p:ext uri="{BB962C8B-B14F-4D97-AF65-F5344CB8AC3E}">
        <p14:creationId xmlns:p14="http://schemas.microsoft.com/office/powerpoint/2010/main" val="16623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101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6EFD-85A9-43AB-8F42-D6AC3C6C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Recap…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03CB-001C-47C0-8428-B72CA5CE3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3680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Thesis Objective :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Create an object detection model,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marL="282575" lvl="1" indent="0">
              <a:buNone/>
            </a:pPr>
            <a:endParaRPr lang="en-US" dirty="0"/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4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36EDE5-FC34-4C99-9849-7EF54460A0AE}"/>
              </a:ext>
            </a:extLst>
          </p:cNvPr>
          <p:cNvSpPr txBox="1">
            <a:spLocks/>
          </p:cNvSpPr>
          <p:nvPr/>
        </p:nvSpPr>
        <p:spPr>
          <a:xfrm>
            <a:off x="3574133" y="2420888"/>
            <a:ext cx="5400600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/>
              <a:t>What is Data Annotation?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716574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DD2-817D-4400-92C8-6A2A14BF896D}"/>
              </a:ext>
            </a:extLst>
          </p:cNvPr>
          <p:cNvSpPr txBox="1">
            <a:spLocks/>
          </p:cNvSpPr>
          <p:nvPr/>
        </p:nvSpPr>
        <p:spPr>
          <a:xfrm>
            <a:off x="1269876" y="116632"/>
            <a:ext cx="9829799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Using LabelIMG tool</a:t>
            </a:r>
            <a:endParaRPr lang="en-IN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5873C65-020C-490D-AC13-F747C87E3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908720"/>
            <a:ext cx="6624736" cy="54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DD2-817D-4400-92C8-6A2A14BF896D}"/>
              </a:ext>
            </a:extLst>
          </p:cNvPr>
          <p:cNvSpPr txBox="1">
            <a:spLocks/>
          </p:cNvSpPr>
          <p:nvPr/>
        </p:nvSpPr>
        <p:spPr>
          <a:xfrm>
            <a:off x="1269876" y="116632"/>
            <a:ext cx="9829799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Using LabelIMG tool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4F83-2061-4A9B-9107-3FE41F683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908720"/>
            <a:ext cx="6552728" cy="54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6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DD2-817D-4400-92C8-6A2A14BF896D}"/>
              </a:ext>
            </a:extLst>
          </p:cNvPr>
          <p:cNvSpPr txBox="1">
            <a:spLocks/>
          </p:cNvSpPr>
          <p:nvPr/>
        </p:nvSpPr>
        <p:spPr>
          <a:xfrm>
            <a:off x="1269876" y="116632"/>
            <a:ext cx="9829799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Using LabelIMG tool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169D7-B46E-47AC-A68E-D04F7C8FF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908720"/>
            <a:ext cx="6552728" cy="54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DD2-817D-4400-92C8-6A2A14BF896D}"/>
              </a:ext>
            </a:extLst>
          </p:cNvPr>
          <p:cNvSpPr txBox="1">
            <a:spLocks/>
          </p:cNvSpPr>
          <p:nvPr/>
        </p:nvSpPr>
        <p:spPr>
          <a:xfrm>
            <a:off x="1269876" y="116632"/>
            <a:ext cx="9829799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Using LabelIMG tool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D174F-434E-406E-B2A5-A6AA9B793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68" y="899106"/>
            <a:ext cx="6552728" cy="54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3DD2-817D-4400-92C8-6A2A14BF896D}"/>
              </a:ext>
            </a:extLst>
          </p:cNvPr>
          <p:cNvSpPr txBox="1">
            <a:spLocks/>
          </p:cNvSpPr>
          <p:nvPr/>
        </p:nvSpPr>
        <p:spPr>
          <a:xfrm>
            <a:off x="1269876" y="116632"/>
            <a:ext cx="9829799" cy="576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Using LabelIMG tool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C6B09-EA5E-4B5C-B743-EE8688A2C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1196752"/>
            <a:ext cx="584064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2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35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507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6596-9AC8-4573-9643-3F881E35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6CD4-FDF6-46CA-AA01-20DB89BE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or You Only Look Once are real time object detection models, which basically works on extracted features from any CNN model.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495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6EFD-85A9-43AB-8F42-D6AC3C6C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Recap…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03CB-001C-47C0-8428-B72CA5CE3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3680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Thesis Objective :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Create an object detection model,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which would detect Indian Currency notes, </a:t>
            </a:r>
          </a:p>
          <a:p>
            <a:pPr marL="282575" lvl="1" indent="0">
              <a:buNone/>
            </a:pPr>
            <a:endParaRPr lang="en-US" dirty="0"/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3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6596-9AC8-4573-9643-3F881E35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6CD4-FDF6-46CA-AA01-20DB89BE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or You Only Look Once are real time object detection models, which basically works on extracted features from any CNN model.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174E5-A495-466F-9CED-4248F1947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574" y="3140968"/>
            <a:ext cx="4181475" cy="357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0D7CD-EE14-4768-9B44-E62B6B46495E}"/>
              </a:ext>
            </a:extLst>
          </p:cNvPr>
          <p:cNvSpPr txBox="1"/>
          <p:nvPr/>
        </p:nvSpPr>
        <p:spPr>
          <a:xfrm>
            <a:off x="2600424" y="46370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1 -&gt;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19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6596-9AC8-4573-9643-3F881E35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6CD4-FDF6-46CA-AA01-20DB89BE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or You Only Live Once are real time object detection models, which basically works on extracted features from any CNN model.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174E5-A495-466F-9CED-4248F1947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20" y="3140968"/>
            <a:ext cx="4181475" cy="3571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0D7CD-EE14-4768-9B44-E62B6B46495E}"/>
              </a:ext>
            </a:extLst>
          </p:cNvPr>
          <p:cNvSpPr txBox="1"/>
          <p:nvPr/>
        </p:nvSpPr>
        <p:spPr>
          <a:xfrm>
            <a:off x="2600424" y="46370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2 -&gt;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3D92F-A48F-4370-A9C6-7F35772B5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12" y="2996952"/>
            <a:ext cx="40767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2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6596-9AC8-4573-9643-3F881E35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6CD4-FDF6-46CA-AA01-20DB89BE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or You Only Live Once are real time object detection models, which basically works on extracted features from any CNN model.</a:t>
            </a:r>
            <a:endParaRPr lang="en-IN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0D7CD-EE14-4768-9B44-E62B6B46495E}"/>
              </a:ext>
            </a:extLst>
          </p:cNvPr>
          <p:cNvSpPr txBox="1"/>
          <p:nvPr/>
        </p:nvSpPr>
        <p:spPr>
          <a:xfrm>
            <a:off x="2600424" y="46370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3 -&gt;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E3F22-2AFD-42D3-B729-63C879CB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80" y="4212079"/>
            <a:ext cx="200025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80E70-4958-4866-BFE7-B688B2C3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9" y="3789040"/>
            <a:ext cx="1809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0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6596-9AC8-4573-9643-3F881E35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6CD4-FDF6-46CA-AA01-20DB89BE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or You Only Live Once are real time object detection models, which basically works on extracted features from any CNN model.</a:t>
            </a:r>
            <a:endParaRPr lang="en-IN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0D7CD-EE14-4768-9B44-E62B6B46495E}"/>
              </a:ext>
            </a:extLst>
          </p:cNvPr>
          <p:cNvSpPr txBox="1"/>
          <p:nvPr/>
        </p:nvSpPr>
        <p:spPr>
          <a:xfrm>
            <a:off x="2600424" y="46370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3 -&gt;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E3F22-2AFD-42D3-B729-63C879CB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80" y="4212079"/>
            <a:ext cx="200025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80E70-4958-4866-BFE7-B688B2C3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9" y="3789040"/>
            <a:ext cx="1809750" cy="1885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8CB311-07E5-449F-8E0B-DD77A5EBC5E7}"/>
              </a:ext>
            </a:extLst>
          </p:cNvPr>
          <p:cNvSpPr/>
          <p:nvPr/>
        </p:nvSpPr>
        <p:spPr>
          <a:xfrm>
            <a:off x="7102524" y="3789040"/>
            <a:ext cx="360040" cy="288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2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6596-9AC8-4573-9643-3F881E35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6CD4-FDF6-46CA-AA01-20DB89BE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or You Only Live Once are real time object detection models, which basically works on extracted features from any CNN model.</a:t>
            </a:r>
            <a:endParaRPr lang="en-IN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0D7CD-EE14-4768-9B44-E62B6B46495E}"/>
              </a:ext>
            </a:extLst>
          </p:cNvPr>
          <p:cNvSpPr txBox="1"/>
          <p:nvPr/>
        </p:nvSpPr>
        <p:spPr>
          <a:xfrm>
            <a:off x="2600424" y="46370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3 -&gt;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E3F22-2AFD-42D3-B729-63C879CB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80" y="4212079"/>
            <a:ext cx="200025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80E70-4958-4866-BFE7-B688B2C3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9" y="3789040"/>
            <a:ext cx="1809750" cy="1885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F17E50-FD18-4E8B-B3A9-8F19D5C10931}"/>
              </a:ext>
            </a:extLst>
          </p:cNvPr>
          <p:cNvSpPr/>
          <p:nvPr/>
        </p:nvSpPr>
        <p:spPr>
          <a:xfrm>
            <a:off x="7074236" y="4075111"/>
            <a:ext cx="360040" cy="9312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01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6596-9AC8-4573-9643-3F881E35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6CD4-FDF6-46CA-AA01-20DB89BE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 or You Only Live Once are real time object detection models, which basically works on extracted features from any CNN model.</a:t>
            </a:r>
            <a:endParaRPr lang="en-IN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0D7CD-EE14-4768-9B44-E62B6B46495E}"/>
              </a:ext>
            </a:extLst>
          </p:cNvPr>
          <p:cNvSpPr txBox="1"/>
          <p:nvPr/>
        </p:nvSpPr>
        <p:spPr>
          <a:xfrm>
            <a:off x="2600424" y="463701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3 -&gt;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E3F22-2AFD-42D3-B729-63C879CB3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80" y="4212079"/>
            <a:ext cx="200025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80E70-4958-4866-BFE7-B688B2C3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9" y="3789040"/>
            <a:ext cx="1809750" cy="1885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653737-4E48-4991-A9F3-08139E6F17B1}"/>
              </a:ext>
            </a:extLst>
          </p:cNvPr>
          <p:cNvSpPr/>
          <p:nvPr/>
        </p:nvSpPr>
        <p:spPr>
          <a:xfrm>
            <a:off x="7083114" y="4862328"/>
            <a:ext cx="360040" cy="8126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38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33AA-B056-4B59-A95B-B313202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over Union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5C259-7750-47DE-93BB-DC2BD442E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proxima-nova"/>
              </a:rPr>
              <a:t>Intersection over Union is simply an </a:t>
            </a:r>
            <a:r>
              <a:rPr lang="en-US" b="0" i="1" dirty="0">
                <a:effectLst/>
                <a:latin typeface="proxima-nova"/>
              </a:rPr>
              <a:t>evaluation metric</a:t>
            </a:r>
            <a:r>
              <a:rPr lang="en-US" b="0" i="0" dirty="0">
                <a:effectLst/>
                <a:latin typeface="proxima-nova"/>
              </a:rPr>
              <a:t>. Any algorithm that provides predicted bounding boxes as output can be evaluated using </a:t>
            </a:r>
            <a:r>
              <a:rPr lang="en-US" b="0" i="0" dirty="0" err="1">
                <a:effectLst/>
                <a:latin typeface="proxima-nova"/>
              </a:rPr>
              <a:t>IoU</a:t>
            </a:r>
            <a:r>
              <a:rPr lang="en-US" b="0" i="0" dirty="0">
                <a:effectLst/>
                <a:latin typeface="proxima-nova"/>
              </a:rPr>
              <a:t>.</a:t>
            </a:r>
          </a:p>
          <a:p>
            <a:r>
              <a:rPr lang="en-US" dirty="0">
                <a:latin typeface="proxima-nova"/>
              </a:rPr>
              <a:t>The two types of boxes :</a:t>
            </a:r>
            <a:endParaRPr lang="en-US" b="0" i="0" dirty="0">
              <a:effectLst/>
              <a:latin typeface="proxima-nova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proxima-nova"/>
              </a:rPr>
              <a:t>The </a:t>
            </a:r>
            <a:r>
              <a:rPr lang="en-US" b="0" i="1" dirty="0">
                <a:effectLst/>
                <a:latin typeface="proxima-nova"/>
              </a:rPr>
              <a:t>ground-truth bounding boxes</a:t>
            </a:r>
            <a:r>
              <a:rPr lang="en-US" b="0" i="0" dirty="0">
                <a:effectLst/>
                <a:latin typeface="proxima-nova"/>
              </a:rPr>
              <a:t> (i.e., the hand labeled bounding boxes from the testing set that specify </a:t>
            </a:r>
            <a:r>
              <a:rPr lang="en-US" b="0" i="1" dirty="0">
                <a:effectLst/>
                <a:latin typeface="proxima-nova"/>
              </a:rPr>
              <a:t>where</a:t>
            </a:r>
            <a:r>
              <a:rPr lang="en-US" b="0" i="0" dirty="0">
                <a:effectLst/>
                <a:latin typeface="proxima-nova"/>
              </a:rPr>
              <a:t> in the image our object is).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proxima-nova"/>
              </a:rPr>
              <a:t>The </a:t>
            </a:r>
            <a:r>
              <a:rPr lang="en-US" b="0" i="1" dirty="0">
                <a:effectLst/>
                <a:latin typeface="proxima-nova"/>
              </a:rPr>
              <a:t>predicted bounding boxes</a:t>
            </a:r>
            <a:r>
              <a:rPr lang="en-US" b="0" i="0" dirty="0">
                <a:effectLst/>
                <a:latin typeface="proxima-nova"/>
              </a:rPr>
              <a:t> from our model.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3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33AA-B056-4B59-A95B-B313202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over Union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F6A40-7C17-4979-97AF-57FFC14E3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30" y="1981200"/>
            <a:ext cx="5583766" cy="4187825"/>
          </a:xfrm>
        </p:spPr>
      </p:pic>
    </p:spTree>
    <p:extLst>
      <p:ext uri="{BB962C8B-B14F-4D97-AF65-F5344CB8AC3E}">
        <p14:creationId xmlns:p14="http://schemas.microsoft.com/office/powerpoint/2010/main" val="63415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33AA-B056-4B59-A95B-B313202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over Union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F14206-F96D-4385-9B7B-18D446A62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51" y="1981200"/>
            <a:ext cx="5605924" cy="4187825"/>
          </a:xfrm>
        </p:spPr>
      </p:pic>
    </p:spTree>
    <p:extLst>
      <p:ext uri="{BB962C8B-B14F-4D97-AF65-F5344CB8AC3E}">
        <p14:creationId xmlns:p14="http://schemas.microsoft.com/office/powerpoint/2010/main" val="3616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C7A3-C8E3-47C7-9378-1EE5B1E0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on 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C630-2A7D-45F5-BC65-3C8C78AA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495800"/>
          </a:xfrm>
        </p:spPr>
        <p:txBody>
          <a:bodyPr/>
          <a:lstStyle/>
          <a:p>
            <a:r>
              <a:rPr lang="en-US" dirty="0"/>
              <a:t>Input Image -&gt; </a:t>
            </a:r>
            <a:r>
              <a:rPr lang="en-US" dirty="0" err="1"/>
              <a:t>SxS</a:t>
            </a:r>
            <a:r>
              <a:rPr lang="en-US" dirty="0"/>
              <a:t> grids. If the center of the object falls in any grid cell, that grid cell is responsible for detecting the object.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Each grid predicts the no. of bounding boxes and confidence scores of those boxes.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Confidence = Prob(Object) x threshold </a:t>
            </a:r>
            <a:r>
              <a:rPr lang="en-US" dirty="0" err="1"/>
              <a:t>IoU</a:t>
            </a:r>
            <a:r>
              <a:rPr lang="en-US" dirty="0"/>
              <a:t> score (generally 0.5&gt;)</a:t>
            </a:r>
            <a:br>
              <a:rPr lang="en-US" dirty="0"/>
            </a:br>
            <a:endParaRPr lang="en-US" dirty="0"/>
          </a:p>
          <a:p>
            <a:r>
              <a:rPr lang="en-US" dirty="0"/>
              <a:t>Bounding Box = </a:t>
            </a:r>
            <a:r>
              <a:rPr lang="en-US" dirty="0" err="1"/>
              <a:t>x,y</a:t>
            </a:r>
            <a:r>
              <a:rPr lang="en-US" dirty="0"/>
              <a:t>: Center of the box; </a:t>
            </a:r>
            <a:br>
              <a:rPr lang="en-US" dirty="0"/>
            </a:br>
            <a:r>
              <a:rPr lang="en-US" dirty="0"/>
              <a:t>		       </a:t>
            </a:r>
            <a:r>
              <a:rPr lang="en-US" dirty="0" err="1"/>
              <a:t>w,h</a:t>
            </a:r>
            <a:r>
              <a:rPr lang="en-US" dirty="0"/>
              <a:t>:  Height &amp; width of the box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7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6EFD-85A9-43AB-8F42-D6AC3C6C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Recap…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03CB-001C-47C0-8428-B72CA5CE3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3680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Thesis Objective :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Create an object detection model,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which would detect Indian Currency notes,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which later can be used by visually impaired people.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marL="282575" lvl="1" indent="0">
              <a:buNone/>
            </a:pPr>
            <a:endParaRPr lang="en-US" dirty="0"/>
          </a:p>
          <a:p>
            <a:pPr marL="2825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0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C7A3-C8E3-47C7-9378-1EE5B1E0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on 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C630-2A7D-45F5-BC65-3C8C78AA9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pPr marL="457200" indent="-457200">
              <a:buAutoNum type="arabicPeriod"/>
            </a:pPr>
            <a:r>
              <a:rPr lang="en-US" dirty="0"/>
              <a:t>Prob(Class/Object) = Conditional Class </a:t>
            </a:r>
            <a:r>
              <a:rPr lang="en-US" dirty="0" err="1"/>
              <a:t>Probabilty</a:t>
            </a:r>
            <a:br>
              <a:rPr lang="en-US" dirty="0"/>
            </a:b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Prob(Object) x </a:t>
            </a:r>
            <a:r>
              <a:rPr lang="en-US" dirty="0" err="1"/>
              <a:t>IoU</a:t>
            </a:r>
            <a:r>
              <a:rPr lang="en-US" dirty="0"/>
              <a:t> = Individual Box Confidence</a:t>
            </a:r>
            <a:br>
              <a:rPr lang="en-US" dirty="0"/>
            </a:br>
            <a:endParaRPr lang="en-US" dirty="0"/>
          </a:p>
          <a:p>
            <a:r>
              <a:rPr lang="en-IN" dirty="0"/>
              <a:t>Multiplying 1. &amp; 2., we get,</a:t>
            </a:r>
          </a:p>
          <a:p>
            <a:pPr marL="0" indent="0">
              <a:buNone/>
            </a:pPr>
            <a:r>
              <a:rPr lang="en-IN" dirty="0"/>
              <a:t>	Prob(Class) x </a:t>
            </a:r>
            <a:r>
              <a:rPr lang="en-IN" dirty="0" err="1"/>
              <a:t>IoU</a:t>
            </a:r>
            <a:r>
              <a:rPr lang="en-IN" dirty="0"/>
              <a:t> = </a:t>
            </a:r>
            <a:r>
              <a:rPr lang="en-IN" b="1" dirty="0"/>
              <a:t>Class specific confidence score of each box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5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C7A3-C8E3-47C7-9378-1EE5B1E0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on YOLO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D76D38-6977-4F40-AE16-ACE6F8729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988840"/>
            <a:ext cx="9722296" cy="4680520"/>
          </a:xfrm>
        </p:spPr>
      </p:pic>
    </p:spTree>
    <p:extLst>
      <p:ext uri="{BB962C8B-B14F-4D97-AF65-F5344CB8AC3E}">
        <p14:creationId xmlns:p14="http://schemas.microsoft.com/office/powerpoint/2010/main" val="328048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E210-E918-4A48-9D69-EE9F3639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or Tiny-YOLO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EC3F0-BE27-4937-8518-2184F3965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YOLO although very fast, still took around 6-7 hours to be fully trained for just 70 images of training data set. </a:t>
            </a:r>
          </a:p>
          <a:p>
            <a:r>
              <a:rPr lang="en-US" dirty="0"/>
              <a:t>Thus, it was practically impossible for the complete data set to be used.</a:t>
            </a:r>
          </a:p>
          <a:p>
            <a:r>
              <a:rPr lang="en-US" dirty="0"/>
              <a:t>Tiny-YOLO is 442 times faster and much smaller brother of YOLO model. </a:t>
            </a:r>
          </a:p>
          <a:p>
            <a:r>
              <a:rPr lang="en-US" dirty="0"/>
              <a:t>Unfortunately, it also causes the accuracy to be lower than any other model. </a:t>
            </a:r>
          </a:p>
          <a:p>
            <a:r>
              <a:rPr lang="en-US" dirty="0"/>
              <a:t>But, given that other model take 1000x time, it is better to use Tiny-YOLO whenever high accuracy is not demanded.</a:t>
            </a:r>
          </a:p>
        </p:txBody>
      </p:sp>
    </p:spTree>
    <p:extLst>
      <p:ext uri="{BB962C8B-B14F-4D97-AF65-F5344CB8AC3E}">
        <p14:creationId xmlns:p14="http://schemas.microsoft.com/office/powerpoint/2010/main" val="23732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57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54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4AE2-39A6-48D7-AA48-6D282CB7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Detection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A553-FC90-4F44-974C-23D6D5C55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tiny-YOLO model secured an accuracy of 99.34% along as well as training loss of 0.3675. </a:t>
            </a:r>
          </a:p>
          <a:p>
            <a:endParaRPr lang="en-US" dirty="0"/>
          </a:p>
          <a:p>
            <a:r>
              <a:rPr lang="en-US" dirty="0"/>
              <a:t>While YOLO was taking impractical time, thus that approach was not continued further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6011608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4AE2-39A6-48D7-AA48-6D282CB7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Detection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D76D5-F28E-441A-B133-8A5799CD5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25" y="2660650"/>
            <a:ext cx="5591175" cy="2828925"/>
          </a:xfrm>
        </p:spPr>
      </p:pic>
    </p:spTree>
    <p:extLst>
      <p:ext uri="{BB962C8B-B14F-4D97-AF65-F5344CB8AC3E}">
        <p14:creationId xmlns:p14="http://schemas.microsoft.com/office/powerpoint/2010/main" val="394535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4AE2-39A6-48D7-AA48-6D282CB7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Detection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408CD-2449-4A2C-99E2-5F582A1E7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2655887"/>
            <a:ext cx="7134225" cy="2838450"/>
          </a:xfrm>
        </p:spPr>
      </p:pic>
    </p:spTree>
    <p:extLst>
      <p:ext uri="{BB962C8B-B14F-4D97-AF65-F5344CB8AC3E}">
        <p14:creationId xmlns:p14="http://schemas.microsoft.com/office/powerpoint/2010/main" val="319071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4AE2-39A6-48D7-AA48-6D282CB7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Detection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B4840-EF8B-4F30-AD8C-76F65E2ED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25" y="2351087"/>
            <a:ext cx="4143375" cy="3448050"/>
          </a:xfrm>
        </p:spPr>
      </p:pic>
    </p:spTree>
    <p:extLst>
      <p:ext uri="{BB962C8B-B14F-4D97-AF65-F5344CB8AC3E}">
        <p14:creationId xmlns:p14="http://schemas.microsoft.com/office/powerpoint/2010/main" val="20144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76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9247-BE7E-4B01-8D5B-BD07A88D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Recap…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88806A-1754-40F2-ACD1-D3E38D6F2D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759191"/>
              </p:ext>
            </p:extLst>
          </p:nvPr>
        </p:nvGraphicFramePr>
        <p:xfrm>
          <a:off x="1720788" y="2060848"/>
          <a:ext cx="9433048" cy="403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61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4445429"/>
              </p:ext>
            </p:extLst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996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A034-C0A5-4C8E-AA54-C18CCED6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E130-51EA-4F33-8F91-0B67D57C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65CF1-552B-4411-B944-8E2649E9BDF4}"/>
              </a:ext>
            </a:extLst>
          </p:cNvPr>
          <p:cNvSpPr txBox="1"/>
          <p:nvPr/>
        </p:nvSpPr>
        <p:spPr>
          <a:xfrm>
            <a:off x="1629916" y="1981200"/>
            <a:ext cx="94342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future, if the computational advancements allow, complete or at the very least 50% of data could be used.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CNN Model can be further trained with different sets of parameters that include number of hidden layers as well. The input can be varied for faster computation as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trained model from the final Tiny-YOLOs result can be used in developing a mobile or computer application, which can be used by people for easily detecting Indian currency.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0116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AF76-32AD-4A98-8915-97E179B4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35692-EA53-4EE5-8E31-170751391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Deep Learning Based Indian Currency Detection for Visually Challenged using VGG16 -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IN" sz="1800" i="1" u="none" strike="noStrike" baseline="0" dirty="0" err="1">
                <a:latin typeface="Times New Roman" panose="02020603050405020304" pitchFamily="18" charset="0"/>
              </a:rPr>
              <a:t>Nijil</a:t>
            </a:r>
            <a:r>
              <a:rPr lang="en-IN" sz="1800" i="1" u="none" strike="noStrike" baseline="0" dirty="0">
                <a:latin typeface="Times New Roman" panose="02020603050405020304" pitchFamily="18" charset="0"/>
              </a:rPr>
              <a:t> Raj N, </a:t>
            </a:r>
            <a:r>
              <a:rPr lang="en-IN" sz="1800" i="1" u="none" strike="noStrike" baseline="0" dirty="0" err="1">
                <a:latin typeface="Times New Roman" panose="02020603050405020304" pitchFamily="18" charset="0"/>
              </a:rPr>
              <a:t>Anandu</a:t>
            </a:r>
            <a:r>
              <a:rPr lang="en-IN" sz="1800" i="1" u="none" strike="noStrike" baseline="0" dirty="0">
                <a:latin typeface="Times New Roman" panose="02020603050405020304" pitchFamily="18" charset="0"/>
              </a:rPr>
              <a:t> S Ram, </a:t>
            </a:r>
            <a:r>
              <a:rPr lang="en-IN" sz="1800" i="1" u="none" strike="noStrike" baseline="0" dirty="0" err="1">
                <a:latin typeface="Times New Roman" panose="02020603050405020304" pitchFamily="18" charset="0"/>
              </a:rPr>
              <a:t>Aneeta</a:t>
            </a:r>
            <a:r>
              <a:rPr lang="en-IN" sz="180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IN" sz="1800" i="1" u="none" strike="noStrike" baseline="0" dirty="0" err="1">
                <a:latin typeface="Times New Roman" panose="02020603050405020304" pitchFamily="18" charset="0"/>
              </a:rPr>
              <a:t>Binoo</a:t>
            </a:r>
            <a:r>
              <a:rPr lang="en-IN" sz="1800" i="1" u="none" strike="noStrike" baseline="0" dirty="0">
                <a:latin typeface="Times New Roman" panose="02020603050405020304" pitchFamily="18" charset="0"/>
              </a:rPr>
              <a:t> Joseph, </a:t>
            </a:r>
            <a:r>
              <a:rPr lang="en-IN" sz="1800" i="1" u="none" strike="noStrike" baseline="0" dirty="0" err="1">
                <a:latin typeface="Times New Roman" panose="02020603050405020304" pitchFamily="18" charset="0"/>
              </a:rPr>
              <a:t>Shabna</a:t>
            </a:r>
            <a:r>
              <a:rPr lang="en-IN" sz="1800" i="1" u="none" strike="noStrike" baseline="0" dirty="0">
                <a:latin typeface="Times New Roman" panose="02020603050405020304" pitchFamily="18" charset="0"/>
              </a:rPr>
              <a:t> S</a:t>
            </a:r>
            <a:r>
              <a:rPr lang="en-IN" sz="1800" b="1" i="0" u="none" strike="noStrike" baseline="0" dirty="0">
                <a:latin typeface="Times New Roman" panose="02020603050405020304" pitchFamily="18" charset="0"/>
              </a:rPr>
              <a:t>, (</a:t>
            </a:r>
            <a:r>
              <a:rPr lang="en-US" sz="1800" i="0" u="none" strike="noStrike" baseline="0" dirty="0">
                <a:latin typeface="Times New Roman" panose="02020603050405020304" pitchFamily="18" charset="0"/>
              </a:rPr>
              <a:t>International Journal of Recent Technology and Engineering (IJRTE) ISSN: 2277-3878, Volume-9 Issue-2, July 2020</a:t>
            </a:r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969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Published By: Blue Eyes Intelligence Engineering &amp; Sciences Publication Retrieval Number: B3955079220/2020©BEIESP DOI:10.35940/ijrte.B3955.079220 )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1" i="0" u="none" strike="noStrike" baseline="0" dirty="0">
                <a:latin typeface="Times-Bold"/>
              </a:rPr>
              <a:t>Indian Currency Recognition from Live Video </a:t>
            </a:r>
            <a:r>
              <a:rPr lang="en-IN" sz="1800" b="1" i="0" u="none" strike="noStrike" baseline="0" dirty="0">
                <a:latin typeface="Times-Bold"/>
              </a:rPr>
              <a:t>Using Deep Learning - </a:t>
            </a:r>
            <a:r>
              <a:rPr lang="en-IN" sz="1800" b="0" i="1" u="none" strike="noStrike" baseline="0" dirty="0">
                <a:latin typeface="Times-Roman"/>
              </a:rPr>
              <a:t>Kushal Bhavsar, </a:t>
            </a:r>
            <a:r>
              <a:rPr lang="en-IN" sz="1800" b="0" i="1" u="none" strike="noStrike" baseline="0" dirty="0" err="1">
                <a:latin typeface="Times-Roman"/>
              </a:rPr>
              <a:t>Keyurbhai</a:t>
            </a:r>
            <a:r>
              <a:rPr lang="en-IN" sz="1800" b="0" i="1" u="none" strike="noStrike" baseline="0" dirty="0">
                <a:latin typeface="Times-Roman"/>
              </a:rPr>
              <a:t> Jani , and </a:t>
            </a:r>
            <a:r>
              <a:rPr lang="en-IN" sz="1800" b="0" i="1" u="none" strike="noStrike" baseline="0" dirty="0" err="1">
                <a:latin typeface="Times-Roman"/>
              </a:rPr>
              <a:t>Rakeshkumar</a:t>
            </a:r>
            <a:r>
              <a:rPr lang="en-IN" sz="1800" b="0" i="1" u="none" strike="noStrike" baseline="0" dirty="0">
                <a:latin typeface="Times-Roman"/>
              </a:rPr>
              <a:t> </a:t>
            </a:r>
            <a:r>
              <a:rPr lang="en-IN" sz="1800" b="0" i="1" u="none" strike="noStrike" baseline="0" dirty="0" err="1">
                <a:latin typeface="Times-Roman"/>
              </a:rPr>
              <a:t>Vanzara</a:t>
            </a:r>
            <a:r>
              <a:rPr lang="en-IN" sz="1800" i="1" dirty="0">
                <a:latin typeface="Times-Roman"/>
              </a:rPr>
              <a:t> (</a:t>
            </a:r>
            <a:r>
              <a:rPr lang="en-US" sz="1800" b="0" i="0" u="none" strike="noStrike" baseline="0" dirty="0">
                <a:latin typeface="Times-Roman"/>
              </a:rPr>
              <a:t>U. V. Patel College of Engineering, Ganpat University, Mehsana 384012, Gujarat, India)</a:t>
            </a:r>
            <a:endParaRPr lang="en-IN" sz="1800" b="0" i="0" u="none" strike="noStrike" baseline="0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 Indian Currency Recognition using Neural Network Pattern Recognition Tool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- </a:t>
            </a:r>
            <a:r>
              <a:rPr lang="en-IN" sz="1800" b="0" i="1" u="none" strike="noStrike" baseline="0" dirty="0" err="1">
                <a:latin typeface="Times New Roman" panose="02020603050405020304" pitchFamily="18" charset="0"/>
              </a:rPr>
              <a:t>Mr.Viranchi</a:t>
            </a:r>
            <a:r>
              <a:rPr lang="en-IN" sz="1800" b="0" i="1" u="none" strike="noStrike" baseline="0" dirty="0">
                <a:latin typeface="Times New Roman" panose="02020603050405020304" pitchFamily="18" charset="0"/>
              </a:rPr>
              <a:t> N Patel1, </a:t>
            </a:r>
            <a:r>
              <a:rPr lang="en-IN" sz="1800" b="0" i="1" u="none" strike="noStrike" baseline="0" dirty="0" err="1">
                <a:latin typeface="Times New Roman" panose="02020603050405020304" pitchFamily="18" charset="0"/>
              </a:rPr>
              <a:t>Dr.Udesang</a:t>
            </a:r>
            <a:r>
              <a:rPr lang="en-IN" sz="1800" b="0" i="1" u="none" strike="noStrike" baseline="0" dirty="0">
                <a:latin typeface="Times New Roman" panose="02020603050405020304" pitchFamily="18" charset="0"/>
              </a:rPr>
              <a:t> K Jaliya2 and </a:t>
            </a:r>
            <a:r>
              <a:rPr lang="en-IN" sz="1800" b="0" i="1" u="none" strike="noStrike" baseline="0" dirty="0" err="1">
                <a:latin typeface="Times New Roman" panose="02020603050405020304" pitchFamily="18" charset="0"/>
              </a:rPr>
              <a:t>Mr.Keyur</a:t>
            </a:r>
            <a:r>
              <a:rPr lang="en-IN" sz="1800" b="0" i="1" u="none" strike="noStrike" baseline="0" dirty="0">
                <a:latin typeface="Times New Roman" panose="02020603050405020304" pitchFamily="18" charset="0"/>
              </a:rPr>
              <a:t> N </a:t>
            </a:r>
            <a:r>
              <a:rPr lang="en-IN" sz="1800" b="0" i="1" u="none" strike="noStrike" baseline="0" dirty="0" err="1">
                <a:latin typeface="Times New Roman" panose="02020603050405020304" pitchFamily="18" charset="0"/>
              </a:rPr>
              <a:t>Brahmbhatt</a:t>
            </a:r>
            <a:r>
              <a:rPr lang="en-IN" sz="1800" b="0" i="1" u="none" strike="noStrike" baseline="0" dirty="0">
                <a:latin typeface="Times New Roman" panose="02020603050405020304" pitchFamily="18" charset="0"/>
              </a:rPr>
              <a:t>  (</a:t>
            </a:r>
            <a:r>
              <a:rPr lang="en-IN" sz="1800" b="0" i="0" u="none" strike="noStrike" baseline="0" dirty="0">
                <a:latin typeface="Times New Roman" panose="02020603050405020304" pitchFamily="18" charset="0"/>
              </a:rPr>
              <a:t>BVM Engineering College, </a:t>
            </a:r>
            <a:r>
              <a:rPr lang="en-IN" sz="1800" b="0" i="0" u="none" strike="noStrike" baseline="0" dirty="0" err="1">
                <a:latin typeface="Times New Roman" panose="02020603050405020304" pitchFamily="18" charset="0"/>
              </a:rPr>
              <a:t>V.V.Nagar</a:t>
            </a:r>
            <a:r>
              <a:rPr lang="en-IN" sz="1800" b="0" i="0" u="none" strike="noStrike" baseline="0" dirty="0">
                <a:latin typeface="Times New Roman" panose="02020603050405020304" pitchFamily="18" charset="0"/>
              </a:rPr>
              <a:t>, India 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Currency Recognition Using Deep Learning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- Zhang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Qian,Yan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Weiqi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(Auckland University of Technology, Master of Computer and Information Sciences,2018-11-18T03:45:35Z)</a:t>
            </a:r>
          </a:p>
        </p:txBody>
      </p:sp>
    </p:spTree>
    <p:extLst>
      <p:ext uri="{BB962C8B-B14F-4D97-AF65-F5344CB8AC3E}">
        <p14:creationId xmlns:p14="http://schemas.microsoft.com/office/powerpoint/2010/main" val="289426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972828-5D65-44D7-B970-1326908E213C}"/>
              </a:ext>
            </a:extLst>
          </p:cNvPr>
          <p:cNvSpPr txBox="1"/>
          <p:nvPr/>
        </p:nvSpPr>
        <p:spPr>
          <a:xfrm>
            <a:off x="1701924" y="2780928"/>
            <a:ext cx="10486901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sz="5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282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5A0B-570D-433A-8A05-02B47D0D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32656"/>
            <a:ext cx="9829799" cy="1219200"/>
          </a:xfrm>
        </p:spPr>
        <p:txBody>
          <a:bodyPr/>
          <a:lstStyle/>
          <a:p>
            <a:r>
              <a:rPr lang="en-IN" dirty="0"/>
              <a:t>Project Work 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CD9611-91FF-4E58-AE91-B666DCC90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280042"/>
              </p:ext>
            </p:extLst>
          </p:nvPr>
        </p:nvGraphicFramePr>
        <p:xfrm>
          <a:off x="1522413" y="1981200"/>
          <a:ext cx="98298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9571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D589-5F82-4D4C-B9D6-3ECA5533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Collecting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F1933-5DD6-4886-9F67-A64EC362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Collected nearly 500+ images of each denomination, of which 45 were used as validation, rest were for training purposes.</a:t>
            </a:r>
          </a:p>
          <a:p>
            <a:r>
              <a:rPr lang="en-IN" dirty="0"/>
              <a:t>30% from Kaggle, rest 70% was either captured or scrapped from google.</a:t>
            </a:r>
          </a:p>
          <a:p>
            <a:r>
              <a:rPr lang="en-US" dirty="0"/>
              <a:t>The images varied from 150x150 to 4000x4000 in pixel sizes &amp; from 5 KB to around 4000 KB in file sizes.</a:t>
            </a:r>
          </a:p>
          <a:p>
            <a:r>
              <a:rPr lang="en-US" dirty="0"/>
              <a:t> The reason for collecting such variety of image was to bring robustness to the model.</a:t>
            </a:r>
          </a:p>
          <a:p>
            <a:r>
              <a:rPr lang="en-US" dirty="0"/>
              <a:t>Background images, were not used, since they created a degradation in model performance.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95152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C4F9-95BC-4FA7-9746-D759A91D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View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2C46FFA-6A8F-4AD5-B147-F6C4B9ACB8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639376"/>
              </p:ext>
            </p:extLst>
          </p:nvPr>
        </p:nvGraphicFramePr>
        <p:xfrm>
          <a:off x="2638028" y="1700808"/>
          <a:ext cx="7992888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73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807</TotalTime>
  <Words>1674</Words>
  <Application>Microsoft Office PowerPoint</Application>
  <PresentationFormat>Custom</PresentationFormat>
  <Paragraphs>281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Cambria</vt:lpstr>
      <vt:lpstr>proxima-nova</vt:lpstr>
      <vt:lpstr>Times New Roman</vt:lpstr>
      <vt:lpstr>Times-Bold</vt:lpstr>
      <vt:lpstr>Times-Roman</vt:lpstr>
      <vt:lpstr>Wingdings</vt:lpstr>
      <vt:lpstr>Currency Symbols 16x9</vt:lpstr>
      <vt:lpstr>Indian Currency Recognition</vt:lpstr>
      <vt:lpstr>A Little Recap…</vt:lpstr>
      <vt:lpstr>A Little Recap…</vt:lpstr>
      <vt:lpstr>A Little Recap…</vt:lpstr>
      <vt:lpstr>A Little Recap…</vt:lpstr>
      <vt:lpstr>A Little Recap…</vt:lpstr>
      <vt:lpstr>Project Work Flow</vt:lpstr>
      <vt:lpstr>Collecting the Data</vt:lpstr>
      <vt:lpstr>Directory View</vt:lpstr>
      <vt:lpstr>Some Samples:</vt:lpstr>
      <vt:lpstr>Some Samples:</vt:lpstr>
      <vt:lpstr>Some Samples:</vt:lpstr>
      <vt:lpstr>Project Work Flow</vt:lpstr>
      <vt:lpstr>Project Work Flow</vt:lpstr>
      <vt:lpstr>Data Augmentation</vt:lpstr>
      <vt:lpstr>Project Work Flow</vt:lpstr>
      <vt:lpstr>Project Work Flow</vt:lpstr>
      <vt:lpstr>Training CNN</vt:lpstr>
      <vt:lpstr>Training CNN</vt:lpstr>
      <vt:lpstr>Training CNN</vt:lpstr>
      <vt:lpstr>Training CNN</vt:lpstr>
      <vt:lpstr>Training CNN</vt:lpstr>
      <vt:lpstr>Training CNN</vt:lpstr>
      <vt:lpstr>Project Work Flow</vt:lpstr>
      <vt:lpstr>Project Work Flow</vt:lpstr>
      <vt:lpstr>Currency Recognition</vt:lpstr>
      <vt:lpstr>Currency Recognition</vt:lpstr>
      <vt:lpstr>Currency Recognition</vt:lpstr>
      <vt:lpstr>Project Work Flow</vt:lpstr>
      <vt:lpstr>Project Work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Work Flow</vt:lpstr>
      <vt:lpstr>Project Work Flow</vt:lpstr>
      <vt:lpstr>YOLO</vt:lpstr>
      <vt:lpstr>YOLO</vt:lpstr>
      <vt:lpstr>YOLO</vt:lpstr>
      <vt:lpstr>YOLO</vt:lpstr>
      <vt:lpstr>YOLO</vt:lpstr>
      <vt:lpstr>YOLO</vt:lpstr>
      <vt:lpstr>YOLO</vt:lpstr>
      <vt:lpstr>Intersection over Union</vt:lpstr>
      <vt:lpstr>Intersection over Union</vt:lpstr>
      <vt:lpstr>Intersection over Union</vt:lpstr>
      <vt:lpstr>Some more on YOLO</vt:lpstr>
      <vt:lpstr>Some more on YOLO</vt:lpstr>
      <vt:lpstr>Some more on YOLO</vt:lpstr>
      <vt:lpstr>YOLO or Tiny-YOLO</vt:lpstr>
      <vt:lpstr>Project Work Flow</vt:lpstr>
      <vt:lpstr>Project Work Flow</vt:lpstr>
      <vt:lpstr>Currency Detection</vt:lpstr>
      <vt:lpstr>Currency Detection</vt:lpstr>
      <vt:lpstr>Currency Detection</vt:lpstr>
      <vt:lpstr>Currency Detection</vt:lpstr>
      <vt:lpstr>Project Work Flow</vt:lpstr>
      <vt:lpstr>Project Work Flow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chinmay sathe</dc:creator>
  <cp:lastModifiedBy>chinmay sathe</cp:lastModifiedBy>
  <cp:revision>123</cp:revision>
  <dcterms:created xsi:type="dcterms:W3CDTF">2020-11-18T14:34:41Z</dcterms:created>
  <dcterms:modified xsi:type="dcterms:W3CDTF">2021-05-10T04:24:39Z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